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4" r:id="rId4"/>
  </p:sldMasterIdLst>
  <p:notesMasterIdLst>
    <p:notesMasterId r:id="rId58"/>
  </p:notesMasterIdLst>
  <p:handoutMasterIdLst>
    <p:handoutMasterId r:id="rId59"/>
  </p:handoutMasterIdLst>
  <p:sldIdLst>
    <p:sldId id="256" r:id="rId5"/>
    <p:sldId id="257" r:id="rId6"/>
    <p:sldId id="280" r:id="rId7"/>
    <p:sldId id="264" r:id="rId8"/>
    <p:sldId id="272" r:id="rId9"/>
    <p:sldId id="273" r:id="rId10"/>
    <p:sldId id="306" r:id="rId11"/>
    <p:sldId id="337" r:id="rId12"/>
    <p:sldId id="369" r:id="rId13"/>
    <p:sldId id="274" r:id="rId14"/>
    <p:sldId id="320" r:id="rId15"/>
    <p:sldId id="321" r:id="rId16"/>
    <p:sldId id="322" r:id="rId17"/>
    <p:sldId id="268" r:id="rId18"/>
    <p:sldId id="277" r:id="rId19"/>
    <p:sldId id="362" r:id="rId20"/>
    <p:sldId id="390" r:id="rId21"/>
    <p:sldId id="391" r:id="rId22"/>
    <p:sldId id="278" r:id="rId23"/>
    <p:sldId id="324" r:id="rId24"/>
    <p:sldId id="289" r:id="rId25"/>
    <p:sldId id="367" r:id="rId26"/>
    <p:sldId id="368" r:id="rId27"/>
    <p:sldId id="323" r:id="rId28"/>
    <p:sldId id="293" r:id="rId29"/>
    <p:sldId id="292" r:id="rId30"/>
    <p:sldId id="285" r:id="rId31"/>
    <p:sldId id="387" r:id="rId32"/>
    <p:sldId id="328" r:id="rId33"/>
    <p:sldId id="389" r:id="rId34"/>
    <p:sldId id="329" r:id="rId35"/>
    <p:sldId id="331" r:id="rId36"/>
    <p:sldId id="386" r:id="rId37"/>
    <p:sldId id="374" r:id="rId38"/>
    <p:sldId id="394" r:id="rId39"/>
    <p:sldId id="395" r:id="rId40"/>
    <p:sldId id="308" r:id="rId41"/>
    <p:sldId id="318" r:id="rId42"/>
    <p:sldId id="287" r:id="rId43"/>
    <p:sldId id="305" r:id="rId44"/>
    <p:sldId id="385" r:id="rId45"/>
    <p:sldId id="378" r:id="rId46"/>
    <p:sldId id="373" r:id="rId47"/>
    <p:sldId id="372" r:id="rId48"/>
    <p:sldId id="377" r:id="rId49"/>
    <p:sldId id="379" r:id="rId50"/>
    <p:sldId id="393" r:id="rId51"/>
    <p:sldId id="400" r:id="rId52"/>
    <p:sldId id="399" r:id="rId53"/>
    <p:sldId id="396" r:id="rId54"/>
    <p:sldId id="398" r:id="rId55"/>
    <p:sldId id="302" r:id="rId56"/>
    <p:sldId id="271"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D048A8-E345-4732-90FD-BD3C317B13F9}">
          <p14:sldIdLst>
            <p14:sldId id="256"/>
            <p14:sldId id="257"/>
            <p14:sldId id="280"/>
            <p14:sldId id="264"/>
            <p14:sldId id="272"/>
            <p14:sldId id="273"/>
            <p14:sldId id="306"/>
            <p14:sldId id="337"/>
            <p14:sldId id="369"/>
            <p14:sldId id="274"/>
            <p14:sldId id="320"/>
            <p14:sldId id="321"/>
            <p14:sldId id="322"/>
            <p14:sldId id="268"/>
            <p14:sldId id="277"/>
            <p14:sldId id="362"/>
            <p14:sldId id="390"/>
            <p14:sldId id="391"/>
            <p14:sldId id="278"/>
            <p14:sldId id="324"/>
            <p14:sldId id="289"/>
            <p14:sldId id="367"/>
            <p14:sldId id="368"/>
            <p14:sldId id="323"/>
            <p14:sldId id="293"/>
            <p14:sldId id="292"/>
            <p14:sldId id="285"/>
            <p14:sldId id="387"/>
            <p14:sldId id="328"/>
            <p14:sldId id="389"/>
            <p14:sldId id="329"/>
            <p14:sldId id="331"/>
            <p14:sldId id="386"/>
            <p14:sldId id="374"/>
            <p14:sldId id="394"/>
            <p14:sldId id="395"/>
            <p14:sldId id="308"/>
            <p14:sldId id="318"/>
            <p14:sldId id="287"/>
            <p14:sldId id="305"/>
            <p14:sldId id="385"/>
            <p14:sldId id="378"/>
            <p14:sldId id="373"/>
            <p14:sldId id="372"/>
            <p14:sldId id="377"/>
            <p14:sldId id="379"/>
            <p14:sldId id="393"/>
            <p14:sldId id="400"/>
            <p14:sldId id="399"/>
            <p14:sldId id="396"/>
            <p14:sldId id="398"/>
            <p14:sldId id="302"/>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90" autoAdjust="0"/>
    <p:restoredTop sz="93447" autoAdjust="0"/>
  </p:normalViewPr>
  <p:slideViewPr>
    <p:cSldViewPr snapToGrid="0">
      <p:cViewPr varScale="1">
        <p:scale>
          <a:sx n="63" d="100"/>
          <a:sy n="63" d="100"/>
        </p:scale>
        <p:origin x="904"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D:\Downloads%20documents\Team%20Velocity%20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ownloads%20documents\burndown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ownloads%20documents\Committed%20and%20Completed%20Ratio7.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Team Velocity</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Story Points</c:v>
                </c:pt>
              </c:strCache>
            </c:strRef>
          </c:tx>
          <c:spPr>
            <a:gradFill rotWithShape="1">
              <a:gsLst>
                <a:gs pos="0">
                  <a:schemeClr val="accent1">
                    <a:tint val="94000"/>
                    <a:satMod val="100000"/>
                    <a:lumMod val="108000"/>
                  </a:schemeClr>
                </a:gs>
                <a:gs pos="50000">
                  <a:schemeClr val="accent1">
                    <a:tint val="98000"/>
                    <a:shade val="100000"/>
                    <a:satMod val="100000"/>
                    <a:lumMod val="100000"/>
                  </a:schemeClr>
                </a:gs>
                <a:gs pos="100000">
                  <a:schemeClr val="accent1">
                    <a:shade val="72000"/>
                    <a:satMod val="120000"/>
                    <a:lumMod val="100000"/>
                  </a:scheme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Sheet1!$A$2:$A$6</c:f>
              <c:strCache>
                <c:ptCount val="5"/>
                <c:pt idx="0">
                  <c:v>Sprint 4</c:v>
                </c:pt>
                <c:pt idx="1">
                  <c:v>Sprint 5</c:v>
                </c:pt>
                <c:pt idx="2">
                  <c:v>Sprint 6</c:v>
                </c:pt>
                <c:pt idx="3">
                  <c:v>Sprint 7</c:v>
                </c:pt>
                <c:pt idx="4">
                  <c:v>Average Velocity</c:v>
                </c:pt>
              </c:strCache>
            </c:strRef>
          </c:cat>
          <c:val>
            <c:numRef>
              <c:f>Sheet1!$B$2:$B$6</c:f>
              <c:numCache>
                <c:formatCode>General</c:formatCode>
                <c:ptCount val="5"/>
                <c:pt idx="0">
                  <c:v>20</c:v>
                </c:pt>
                <c:pt idx="1">
                  <c:v>9</c:v>
                </c:pt>
                <c:pt idx="2">
                  <c:v>15</c:v>
                </c:pt>
                <c:pt idx="3">
                  <c:v>14</c:v>
                </c:pt>
                <c:pt idx="4">
                  <c:v>18.2</c:v>
                </c:pt>
              </c:numCache>
            </c:numRef>
          </c:val>
          <c:extLst>
            <c:ext xmlns:c16="http://schemas.microsoft.com/office/drawing/2014/chart" uri="{C3380CC4-5D6E-409C-BE32-E72D297353CC}">
              <c16:uniqueId val="{00000000-C0AB-4DEA-93B1-47E20852AFC2}"/>
            </c:ext>
          </c:extLst>
        </c:ser>
        <c:dLbls>
          <c:showLegendKey val="0"/>
          <c:showVal val="1"/>
          <c:showCatName val="0"/>
          <c:showSerName val="0"/>
          <c:showPercent val="0"/>
          <c:showBubbleSize val="0"/>
        </c:dLbls>
        <c:gapWidth val="150"/>
        <c:shape val="box"/>
        <c:axId val="1387636608"/>
        <c:axId val="1390441488"/>
        <c:axId val="0"/>
      </c:bar3DChart>
      <c:catAx>
        <c:axId val="13876366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90441488"/>
        <c:crosses val="autoZero"/>
        <c:auto val="1"/>
        <c:lblAlgn val="ctr"/>
        <c:lblOffset val="100"/>
        <c:noMultiLvlLbl val="0"/>
      </c:catAx>
      <c:valAx>
        <c:axId val="1390441488"/>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STORY POINTS</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387636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Burndown Chart Sprint 7</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Planned</c:v>
                </c:pt>
              </c:strCache>
            </c:strRef>
          </c:tx>
          <c:spPr>
            <a:ln w="34925" cap="rnd">
              <a:solidFill>
                <a:schemeClr val="accent1"/>
              </a:solidFill>
              <a:round/>
            </a:ln>
            <a:effectLst>
              <a:outerShdw blurRad="63500" dist="25400" dir="5400000" algn="ctr" rotWithShape="0">
                <a:srgbClr val="000000">
                  <a:alpha val="69000"/>
                </a:srgbClr>
              </a:outerShdw>
            </a:effectLst>
          </c:spPr>
          <c:marker>
            <c:symbol val="none"/>
          </c:marker>
          <c:cat>
            <c:numRef>
              <c:f>Sheet1!$A$2:$A$15</c:f>
              <c:numCache>
                <c:formatCode>d\-mmm</c:formatCode>
                <c:ptCount val="14"/>
                <c:pt idx="0">
                  <c:v>44993</c:v>
                </c:pt>
                <c:pt idx="1">
                  <c:v>44995</c:v>
                </c:pt>
                <c:pt idx="2">
                  <c:v>44997</c:v>
                </c:pt>
                <c:pt idx="3">
                  <c:v>44999</c:v>
                </c:pt>
                <c:pt idx="4">
                  <c:v>45001</c:v>
                </c:pt>
                <c:pt idx="5">
                  <c:v>45003</c:v>
                </c:pt>
                <c:pt idx="6">
                  <c:v>45005</c:v>
                </c:pt>
                <c:pt idx="7">
                  <c:v>45007</c:v>
                </c:pt>
                <c:pt idx="8">
                  <c:v>45009</c:v>
                </c:pt>
                <c:pt idx="9">
                  <c:v>45011</c:v>
                </c:pt>
                <c:pt idx="10">
                  <c:v>45013</c:v>
                </c:pt>
                <c:pt idx="11">
                  <c:v>45015</c:v>
                </c:pt>
                <c:pt idx="12">
                  <c:v>45017</c:v>
                </c:pt>
                <c:pt idx="13">
                  <c:v>45019</c:v>
                </c:pt>
              </c:numCache>
            </c:numRef>
          </c:cat>
          <c:val>
            <c:numRef>
              <c:f>Sheet1!$B$2:$B$15</c:f>
              <c:numCache>
                <c:formatCode>General</c:formatCode>
                <c:ptCount val="14"/>
                <c:pt idx="0">
                  <c:v>14</c:v>
                </c:pt>
                <c:pt idx="1">
                  <c:v>13</c:v>
                </c:pt>
                <c:pt idx="2">
                  <c:v>12</c:v>
                </c:pt>
                <c:pt idx="3">
                  <c:v>11</c:v>
                </c:pt>
                <c:pt idx="4">
                  <c:v>10</c:v>
                </c:pt>
                <c:pt idx="5">
                  <c:v>9</c:v>
                </c:pt>
                <c:pt idx="6">
                  <c:v>8</c:v>
                </c:pt>
                <c:pt idx="7">
                  <c:v>7</c:v>
                </c:pt>
                <c:pt idx="8">
                  <c:v>6</c:v>
                </c:pt>
                <c:pt idx="9">
                  <c:v>5</c:v>
                </c:pt>
                <c:pt idx="10">
                  <c:v>4</c:v>
                </c:pt>
                <c:pt idx="11">
                  <c:v>3</c:v>
                </c:pt>
                <c:pt idx="12">
                  <c:v>2</c:v>
                </c:pt>
                <c:pt idx="13">
                  <c:v>1</c:v>
                </c:pt>
              </c:numCache>
            </c:numRef>
          </c:val>
          <c:smooth val="0"/>
          <c:extLst>
            <c:ext xmlns:c16="http://schemas.microsoft.com/office/drawing/2014/chart" uri="{C3380CC4-5D6E-409C-BE32-E72D297353CC}">
              <c16:uniqueId val="{00000000-748A-4E21-B150-FEB8837FCBFD}"/>
            </c:ext>
          </c:extLst>
        </c:ser>
        <c:ser>
          <c:idx val="1"/>
          <c:order val="1"/>
          <c:tx>
            <c:strRef>
              <c:f>Sheet1!$C$1</c:f>
              <c:strCache>
                <c:ptCount val="1"/>
                <c:pt idx="0">
                  <c:v>Actual </c:v>
                </c:pt>
              </c:strCache>
            </c:strRef>
          </c:tx>
          <c:spPr>
            <a:ln w="34925" cap="rnd">
              <a:solidFill>
                <a:schemeClr val="accent2"/>
              </a:solidFill>
              <a:round/>
            </a:ln>
            <a:effectLst>
              <a:outerShdw blurRad="63500" dist="25400" dir="5400000" algn="ctr" rotWithShape="0">
                <a:srgbClr val="000000">
                  <a:alpha val="69000"/>
                </a:srgbClr>
              </a:outerShdw>
            </a:effectLst>
          </c:spPr>
          <c:marker>
            <c:symbol val="none"/>
          </c:marker>
          <c:cat>
            <c:numRef>
              <c:f>Sheet1!$A$2:$A$15</c:f>
              <c:numCache>
                <c:formatCode>d\-mmm</c:formatCode>
                <c:ptCount val="14"/>
                <c:pt idx="0">
                  <c:v>44993</c:v>
                </c:pt>
                <c:pt idx="1">
                  <c:v>44995</c:v>
                </c:pt>
                <c:pt idx="2">
                  <c:v>44997</c:v>
                </c:pt>
                <c:pt idx="3">
                  <c:v>44999</c:v>
                </c:pt>
                <c:pt idx="4">
                  <c:v>45001</c:v>
                </c:pt>
                <c:pt idx="5">
                  <c:v>45003</c:v>
                </c:pt>
                <c:pt idx="6">
                  <c:v>45005</c:v>
                </c:pt>
                <c:pt idx="7">
                  <c:v>45007</c:v>
                </c:pt>
                <c:pt idx="8">
                  <c:v>45009</c:v>
                </c:pt>
                <c:pt idx="9">
                  <c:v>45011</c:v>
                </c:pt>
                <c:pt idx="10">
                  <c:v>45013</c:v>
                </c:pt>
                <c:pt idx="11">
                  <c:v>45015</c:v>
                </c:pt>
                <c:pt idx="12">
                  <c:v>45017</c:v>
                </c:pt>
                <c:pt idx="13">
                  <c:v>45019</c:v>
                </c:pt>
              </c:numCache>
            </c:numRef>
          </c:cat>
          <c:val>
            <c:numRef>
              <c:f>Sheet1!$C$2:$C$15</c:f>
              <c:numCache>
                <c:formatCode>General</c:formatCode>
                <c:ptCount val="14"/>
                <c:pt idx="0">
                  <c:v>14</c:v>
                </c:pt>
                <c:pt idx="1">
                  <c:v>12</c:v>
                </c:pt>
                <c:pt idx="2">
                  <c:v>11</c:v>
                </c:pt>
                <c:pt idx="3">
                  <c:v>10</c:v>
                </c:pt>
                <c:pt idx="4">
                  <c:v>9</c:v>
                </c:pt>
                <c:pt idx="5">
                  <c:v>8</c:v>
                </c:pt>
                <c:pt idx="6">
                  <c:v>8</c:v>
                </c:pt>
                <c:pt idx="7">
                  <c:v>8</c:v>
                </c:pt>
                <c:pt idx="8">
                  <c:v>7</c:v>
                </c:pt>
                <c:pt idx="9">
                  <c:v>6</c:v>
                </c:pt>
                <c:pt idx="10">
                  <c:v>5</c:v>
                </c:pt>
                <c:pt idx="11">
                  <c:v>4</c:v>
                </c:pt>
                <c:pt idx="12">
                  <c:v>2</c:v>
                </c:pt>
                <c:pt idx="13">
                  <c:v>1</c:v>
                </c:pt>
              </c:numCache>
            </c:numRef>
          </c:val>
          <c:smooth val="0"/>
          <c:extLst>
            <c:ext xmlns:c16="http://schemas.microsoft.com/office/drawing/2014/chart" uri="{C3380CC4-5D6E-409C-BE32-E72D297353CC}">
              <c16:uniqueId val="{00000001-748A-4E21-B150-FEB8837FCBFD}"/>
            </c:ext>
          </c:extLst>
        </c:ser>
        <c:dLbls>
          <c:showLegendKey val="0"/>
          <c:showVal val="0"/>
          <c:showCatName val="0"/>
          <c:showSerName val="0"/>
          <c:showPercent val="0"/>
          <c:showBubbleSize val="0"/>
        </c:dLbls>
        <c:smooth val="0"/>
        <c:axId val="1973720255"/>
        <c:axId val="1661678943"/>
      </c:lineChart>
      <c:dateAx>
        <c:axId val="1973720255"/>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CALENDER DAYS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d\-mmm"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61678943"/>
        <c:crosses val="autoZero"/>
        <c:auto val="1"/>
        <c:lblOffset val="100"/>
        <c:baseTimeUnit val="days"/>
      </c:dateAx>
      <c:valAx>
        <c:axId val="166167894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STORY POINTS</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737202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Committed/Completed</a:t>
            </a:r>
            <a:r>
              <a:rPr lang="en-IN" baseline="0"/>
              <a:t> </a:t>
            </a:r>
            <a:r>
              <a:rPr lang="en-IN" baseline="0" dirty="0"/>
              <a:t>Ratio</a:t>
            </a:r>
            <a:endParaRPr lang="en-IN"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Committed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Sheet1!$A$2:$A$6</c:f>
              <c:strCache>
                <c:ptCount val="5"/>
                <c:pt idx="0">
                  <c:v>Sprint 3</c:v>
                </c:pt>
                <c:pt idx="1">
                  <c:v>Sprint 4</c:v>
                </c:pt>
                <c:pt idx="2">
                  <c:v>Sprint 5</c:v>
                </c:pt>
                <c:pt idx="3">
                  <c:v>Sprint 6</c:v>
                </c:pt>
                <c:pt idx="4">
                  <c:v>Sprint 7</c:v>
                </c:pt>
              </c:strCache>
            </c:strRef>
          </c:cat>
          <c:val>
            <c:numRef>
              <c:f>Sheet1!$B$2:$B$6</c:f>
              <c:numCache>
                <c:formatCode>General</c:formatCode>
                <c:ptCount val="5"/>
                <c:pt idx="0">
                  <c:v>40</c:v>
                </c:pt>
                <c:pt idx="1">
                  <c:v>20</c:v>
                </c:pt>
                <c:pt idx="2">
                  <c:v>9</c:v>
                </c:pt>
                <c:pt idx="3">
                  <c:v>15</c:v>
                </c:pt>
                <c:pt idx="4">
                  <c:v>14</c:v>
                </c:pt>
              </c:numCache>
            </c:numRef>
          </c:val>
          <c:extLst>
            <c:ext xmlns:c16="http://schemas.microsoft.com/office/drawing/2014/chart" uri="{C3380CC4-5D6E-409C-BE32-E72D297353CC}">
              <c16:uniqueId val="{00000000-4426-44E4-B693-FD718A91C5A8}"/>
            </c:ext>
          </c:extLst>
        </c:ser>
        <c:ser>
          <c:idx val="1"/>
          <c:order val="1"/>
          <c:tx>
            <c:strRef>
              <c:f>Sheet1!$C$1</c:f>
              <c:strCache>
                <c:ptCount val="1"/>
                <c:pt idx="0">
                  <c:v>Completed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Sheet1!$A$2:$A$6</c:f>
              <c:strCache>
                <c:ptCount val="5"/>
                <c:pt idx="0">
                  <c:v>Sprint 3</c:v>
                </c:pt>
                <c:pt idx="1">
                  <c:v>Sprint 4</c:v>
                </c:pt>
                <c:pt idx="2">
                  <c:v>Sprint 5</c:v>
                </c:pt>
                <c:pt idx="3">
                  <c:v>Sprint 6</c:v>
                </c:pt>
                <c:pt idx="4">
                  <c:v>Sprint 7</c:v>
                </c:pt>
              </c:strCache>
            </c:strRef>
          </c:cat>
          <c:val>
            <c:numRef>
              <c:f>Sheet1!$C$2:$C$6</c:f>
              <c:numCache>
                <c:formatCode>General</c:formatCode>
                <c:ptCount val="5"/>
                <c:pt idx="0">
                  <c:v>40</c:v>
                </c:pt>
                <c:pt idx="1">
                  <c:v>17</c:v>
                </c:pt>
                <c:pt idx="2">
                  <c:v>9</c:v>
                </c:pt>
                <c:pt idx="3">
                  <c:v>15</c:v>
                </c:pt>
                <c:pt idx="4">
                  <c:v>14</c:v>
                </c:pt>
              </c:numCache>
            </c:numRef>
          </c:val>
          <c:extLst>
            <c:ext xmlns:c16="http://schemas.microsoft.com/office/drawing/2014/chart" uri="{C3380CC4-5D6E-409C-BE32-E72D297353CC}">
              <c16:uniqueId val="{00000001-4426-44E4-B693-FD718A91C5A8}"/>
            </c:ext>
          </c:extLst>
        </c:ser>
        <c:dLbls>
          <c:showLegendKey val="0"/>
          <c:showVal val="1"/>
          <c:showCatName val="0"/>
          <c:showSerName val="0"/>
          <c:showPercent val="0"/>
          <c:showBubbleSize val="0"/>
        </c:dLbls>
        <c:gapWidth val="150"/>
        <c:shape val="box"/>
        <c:axId val="543088463"/>
        <c:axId val="747262047"/>
        <c:axId val="0"/>
      </c:bar3DChart>
      <c:catAx>
        <c:axId val="5430884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47262047"/>
        <c:crosses val="autoZero"/>
        <c:auto val="1"/>
        <c:lblAlgn val="ctr"/>
        <c:lblOffset val="100"/>
        <c:noMultiLvlLbl val="0"/>
      </c:catAx>
      <c:valAx>
        <c:axId val="74726204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4308846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3.png"/><Relationship Id="rId7" Type="http://schemas.openxmlformats.org/officeDocument/2006/relationships/image" Target="../media/image73.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6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3.png"/><Relationship Id="rId7" Type="http://schemas.openxmlformats.org/officeDocument/2006/relationships/image" Target="../media/image73.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EB779-E2D3-4A2E-B672-401DE3F4689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C81458F-6A8D-45A4-A97E-1AAC9DC80E8D}">
      <dgm:prSet/>
      <dgm:spPr/>
      <dgm:t>
        <a:bodyPr/>
        <a:lstStyle/>
        <a:p>
          <a:r>
            <a:rPr lang="en-US" dirty="0"/>
            <a:t>Improvements from professor feedback</a:t>
          </a:r>
        </a:p>
      </dgm:t>
    </dgm:pt>
    <dgm:pt modelId="{400537E2-48D2-4F42-946A-AF2C56ABA56E}" type="parTrans" cxnId="{DE921DD8-E71C-41FB-A617-9E7EFAC89373}">
      <dgm:prSet/>
      <dgm:spPr/>
      <dgm:t>
        <a:bodyPr/>
        <a:lstStyle/>
        <a:p>
          <a:endParaRPr lang="en-US"/>
        </a:p>
      </dgm:t>
    </dgm:pt>
    <dgm:pt modelId="{503AF680-C3A5-4984-A73D-9CB14B16E080}" type="sibTrans" cxnId="{DE921DD8-E71C-41FB-A617-9E7EFAC89373}">
      <dgm:prSet/>
      <dgm:spPr/>
      <dgm:t>
        <a:bodyPr/>
        <a:lstStyle/>
        <a:p>
          <a:endParaRPr lang="en-US"/>
        </a:p>
      </dgm:t>
    </dgm:pt>
    <dgm:pt modelId="{3C3339A9-E7A6-482C-819C-B31ADC512881}">
      <dgm:prSet/>
      <dgm:spPr/>
      <dgm:t>
        <a:bodyPr/>
        <a:lstStyle/>
        <a:p>
          <a:r>
            <a:rPr lang="en-US" dirty="0"/>
            <a:t>Problem statement</a:t>
          </a:r>
        </a:p>
      </dgm:t>
    </dgm:pt>
    <dgm:pt modelId="{A6A0FA72-15F0-46DA-B452-A2F89C05C9D9}" type="parTrans" cxnId="{B8A42C64-76C2-4792-B2DB-C08625280B0E}">
      <dgm:prSet/>
      <dgm:spPr/>
      <dgm:t>
        <a:bodyPr/>
        <a:lstStyle/>
        <a:p>
          <a:endParaRPr lang="en-US"/>
        </a:p>
      </dgm:t>
    </dgm:pt>
    <dgm:pt modelId="{D4EC0746-B5E3-4C42-BC27-D8460D2459F1}" type="sibTrans" cxnId="{B8A42C64-76C2-4792-B2DB-C08625280B0E}">
      <dgm:prSet/>
      <dgm:spPr/>
      <dgm:t>
        <a:bodyPr/>
        <a:lstStyle/>
        <a:p>
          <a:endParaRPr lang="en-US"/>
        </a:p>
      </dgm:t>
    </dgm:pt>
    <dgm:pt modelId="{F03185BC-ABF0-4251-B36A-1D296D3A1718}">
      <dgm:prSet/>
      <dgm:spPr/>
      <dgm:t>
        <a:bodyPr/>
        <a:lstStyle/>
        <a:p>
          <a:r>
            <a:rPr lang="en-US" dirty="0"/>
            <a:t>Project description </a:t>
          </a:r>
        </a:p>
      </dgm:t>
    </dgm:pt>
    <dgm:pt modelId="{1B126792-3F01-4869-955A-EE1F831397C5}" type="parTrans" cxnId="{33D6078D-6B76-40A4-9F7E-65E62895C6D6}">
      <dgm:prSet/>
      <dgm:spPr/>
      <dgm:t>
        <a:bodyPr/>
        <a:lstStyle/>
        <a:p>
          <a:endParaRPr lang="en-US"/>
        </a:p>
      </dgm:t>
    </dgm:pt>
    <dgm:pt modelId="{DB4ABF94-04C6-4E4B-893B-D96979FE7589}" type="sibTrans" cxnId="{33D6078D-6B76-40A4-9F7E-65E62895C6D6}">
      <dgm:prSet/>
      <dgm:spPr/>
      <dgm:t>
        <a:bodyPr/>
        <a:lstStyle/>
        <a:p>
          <a:endParaRPr lang="en-US"/>
        </a:p>
      </dgm:t>
    </dgm:pt>
    <dgm:pt modelId="{4C2FA30D-4367-4E54-BB70-57BCA64DFE96}">
      <dgm:prSet/>
      <dgm:spPr/>
      <dgm:t>
        <a:bodyPr/>
        <a:lstStyle/>
        <a:p>
          <a:r>
            <a:rPr lang="en-US" dirty="0"/>
            <a:t>Team working agreement</a:t>
          </a:r>
        </a:p>
      </dgm:t>
    </dgm:pt>
    <dgm:pt modelId="{87FCAD2F-967D-4DFB-9161-EEC1F0700D16}" type="parTrans" cxnId="{4495BCE4-9C57-4B3F-8E02-D0E70DD36C20}">
      <dgm:prSet/>
      <dgm:spPr/>
      <dgm:t>
        <a:bodyPr/>
        <a:lstStyle/>
        <a:p>
          <a:endParaRPr lang="en-US"/>
        </a:p>
      </dgm:t>
    </dgm:pt>
    <dgm:pt modelId="{E01DED80-113A-4650-9CD6-D37C0252916F}" type="sibTrans" cxnId="{4495BCE4-9C57-4B3F-8E02-D0E70DD36C20}">
      <dgm:prSet/>
      <dgm:spPr/>
      <dgm:t>
        <a:bodyPr/>
        <a:lstStyle/>
        <a:p>
          <a:endParaRPr lang="en-US"/>
        </a:p>
      </dgm:t>
    </dgm:pt>
    <dgm:pt modelId="{837E160C-A3C7-41C0-939F-65566EB93C19}">
      <dgm:prSet/>
      <dgm:spPr/>
      <dgm:t>
        <a:bodyPr/>
        <a:lstStyle/>
        <a:p>
          <a:r>
            <a:rPr lang="en-US" dirty="0"/>
            <a:t>Personas</a:t>
          </a:r>
        </a:p>
      </dgm:t>
    </dgm:pt>
    <dgm:pt modelId="{22F56171-4250-4D28-B692-E5706E0B58B3}" type="parTrans" cxnId="{26EB3B10-8572-46CF-A666-0F8A6329F052}">
      <dgm:prSet/>
      <dgm:spPr/>
      <dgm:t>
        <a:bodyPr/>
        <a:lstStyle/>
        <a:p>
          <a:endParaRPr lang="en-US"/>
        </a:p>
      </dgm:t>
    </dgm:pt>
    <dgm:pt modelId="{63A9AA46-C0C1-4707-8472-51031A9D0E2C}" type="sibTrans" cxnId="{26EB3B10-8572-46CF-A666-0F8A6329F052}">
      <dgm:prSet/>
      <dgm:spPr/>
      <dgm:t>
        <a:bodyPr/>
        <a:lstStyle/>
        <a:p>
          <a:endParaRPr lang="en-US"/>
        </a:p>
      </dgm:t>
    </dgm:pt>
    <dgm:pt modelId="{8A29CAEE-CD13-490B-8E1F-A070E91E1508}">
      <dgm:prSet/>
      <dgm:spPr/>
      <dgm:t>
        <a:bodyPr/>
        <a:lstStyle/>
        <a:p>
          <a:r>
            <a:rPr lang="en-US" dirty="0"/>
            <a:t>Sprint 6 Recap</a:t>
          </a:r>
        </a:p>
      </dgm:t>
    </dgm:pt>
    <dgm:pt modelId="{F44FC29E-55E9-44E4-B6F6-0C1BA57DC366}" type="parTrans" cxnId="{9639F212-0BC9-4AC5-A99A-204BECF45B8A}">
      <dgm:prSet/>
      <dgm:spPr/>
      <dgm:t>
        <a:bodyPr/>
        <a:lstStyle/>
        <a:p>
          <a:endParaRPr lang="en-US"/>
        </a:p>
      </dgm:t>
    </dgm:pt>
    <dgm:pt modelId="{BFCEFE34-4EB8-4AF3-ADF0-811527C78A3A}" type="sibTrans" cxnId="{9639F212-0BC9-4AC5-A99A-204BECF45B8A}">
      <dgm:prSet/>
      <dgm:spPr/>
      <dgm:t>
        <a:bodyPr/>
        <a:lstStyle/>
        <a:p>
          <a:endParaRPr lang="en-US"/>
        </a:p>
      </dgm:t>
    </dgm:pt>
    <dgm:pt modelId="{007B687A-A216-43BE-B94A-02C10D88BE06}">
      <dgm:prSet/>
      <dgm:spPr/>
      <dgm:t>
        <a:bodyPr/>
        <a:lstStyle/>
        <a:p>
          <a:r>
            <a:rPr lang="en-US" dirty="0"/>
            <a:t>Technologies</a:t>
          </a:r>
        </a:p>
      </dgm:t>
    </dgm:pt>
    <dgm:pt modelId="{02A79948-DAC3-46AC-AD04-EB0E8E29F78D}" type="parTrans" cxnId="{96DEC328-D1C6-4238-8C27-BB9C83A1BBDF}">
      <dgm:prSet/>
      <dgm:spPr/>
      <dgm:t>
        <a:bodyPr/>
        <a:lstStyle/>
        <a:p>
          <a:endParaRPr lang="en-US"/>
        </a:p>
      </dgm:t>
    </dgm:pt>
    <dgm:pt modelId="{716DF0C8-55FB-4ECC-B1D3-74E32B77BFFB}" type="sibTrans" cxnId="{96DEC328-D1C6-4238-8C27-BB9C83A1BBDF}">
      <dgm:prSet/>
      <dgm:spPr/>
      <dgm:t>
        <a:bodyPr/>
        <a:lstStyle/>
        <a:p>
          <a:endParaRPr lang="en-US"/>
        </a:p>
      </dgm:t>
    </dgm:pt>
    <dgm:pt modelId="{ACCA30FA-C73A-465E-9131-8DBDF09BD15B}">
      <dgm:prSet/>
      <dgm:spPr/>
      <dgm:t>
        <a:bodyPr/>
        <a:lstStyle/>
        <a:p>
          <a:r>
            <a:rPr lang="en-US" dirty="0"/>
            <a:t>Algorithms</a:t>
          </a:r>
        </a:p>
      </dgm:t>
    </dgm:pt>
    <dgm:pt modelId="{A3A61BCD-555C-4064-B97D-984B29890711}" type="parTrans" cxnId="{4363EDEA-02EA-4FC6-9C96-9A9491274C07}">
      <dgm:prSet/>
      <dgm:spPr/>
      <dgm:t>
        <a:bodyPr/>
        <a:lstStyle/>
        <a:p>
          <a:endParaRPr lang="en-US"/>
        </a:p>
      </dgm:t>
    </dgm:pt>
    <dgm:pt modelId="{E16AE822-8E99-4539-B873-5160A0D472AD}" type="sibTrans" cxnId="{4363EDEA-02EA-4FC6-9C96-9A9491274C07}">
      <dgm:prSet/>
      <dgm:spPr/>
      <dgm:t>
        <a:bodyPr/>
        <a:lstStyle/>
        <a:p>
          <a:endParaRPr lang="en-US"/>
        </a:p>
      </dgm:t>
    </dgm:pt>
    <dgm:pt modelId="{2DA443E7-2DBA-4070-A547-BA88F14DB6F9}">
      <dgm:prSet/>
      <dgm:spPr/>
      <dgm:t>
        <a:bodyPr/>
        <a:lstStyle/>
        <a:p>
          <a:r>
            <a:rPr lang="en-US" dirty="0"/>
            <a:t>Product Backlog</a:t>
          </a:r>
        </a:p>
      </dgm:t>
    </dgm:pt>
    <dgm:pt modelId="{EFBAE842-D46F-4339-AE7D-41F768B9EC3F}" type="parTrans" cxnId="{21B091AA-236B-4409-8E79-8A3F2CE214D1}">
      <dgm:prSet/>
      <dgm:spPr/>
      <dgm:t>
        <a:bodyPr/>
        <a:lstStyle/>
        <a:p>
          <a:endParaRPr lang="en-US"/>
        </a:p>
      </dgm:t>
    </dgm:pt>
    <dgm:pt modelId="{488C4C0F-1C41-436D-8B21-3B1287CF5B0E}" type="sibTrans" cxnId="{21B091AA-236B-4409-8E79-8A3F2CE214D1}">
      <dgm:prSet/>
      <dgm:spPr/>
      <dgm:t>
        <a:bodyPr/>
        <a:lstStyle/>
        <a:p>
          <a:endParaRPr lang="en-US"/>
        </a:p>
      </dgm:t>
    </dgm:pt>
    <dgm:pt modelId="{472ABDD7-EF18-4431-A4FB-570760D5FFD0}">
      <dgm:prSet/>
      <dgm:spPr/>
      <dgm:t>
        <a:bodyPr/>
        <a:lstStyle/>
        <a:p>
          <a:r>
            <a:rPr lang="en-US" dirty="0"/>
            <a:t>Sprint 7 Backlog</a:t>
          </a:r>
        </a:p>
      </dgm:t>
    </dgm:pt>
    <dgm:pt modelId="{674643F5-ADAC-402C-8133-640560ACE605}" type="parTrans" cxnId="{FC067267-405E-4255-B8FE-04BDEBB69CFC}">
      <dgm:prSet/>
      <dgm:spPr/>
      <dgm:t>
        <a:bodyPr/>
        <a:lstStyle/>
        <a:p>
          <a:endParaRPr lang="en-US"/>
        </a:p>
      </dgm:t>
    </dgm:pt>
    <dgm:pt modelId="{79312EE4-C5A6-483E-9756-D6204BDFFDF0}" type="sibTrans" cxnId="{FC067267-405E-4255-B8FE-04BDEBB69CFC}">
      <dgm:prSet/>
      <dgm:spPr/>
      <dgm:t>
        <a:bodyPr/>
        <a:lstStyle/>
        <a:p>
          <a:endParaRPr lang="en-US"/>
        </a:p>
      </dgm:t>
    </dgm:pt>
    <dgm:pt modelId="{29A0155D-D53C-4514-AC11-493E6021F83A}">
      <dgm:prSet/>
      <dgm:spPr/>
      <dgm:t>
        <a:bodyPr/>
        <a:lstStyle/>
        <a:p>
          <a:r>
            <a:rPr lang="en-US" dirty="0"/>
            <a:t>Metrics</a:t>
          </a:r>
        </a:p>
      </dgm:t>
    </dgm:pt>
    <dgm:pt modelId="{99697358-BF8D-4968-9885-02F647219850}" type="parTrans" cxnId="{EB44F2D1-C3C9-4E66-9872-382007C330FE}">
      <dgm:prSet/>
      <dgm:spPr/>
      <dgm:t>
        <a:bodyPr/>
        <a:lstStyle/>
        <a:p>
          <a:endParaRPr lang="en-US"/>
        </a:p>
      </dgm:t>
    </dgm:pt>
    <dgm:pt modelId="{C01FF6E7-36E5-4E0F-BF91-1966DC67A11D}" type="sibTrans" cxnId="{EB44F2D1-C3C9-4E66-9872-382007C330FE}">
      <dgm:prSet/>
      <dgm:spPr/>
      <dgm:t>
        <a:bodyPr/>
        <a:lstStyle/>
        <a:p>
          <a:endParaRPr lang="en-US"/>
        </a:p>
      </dgm:t>
    </dgm:pt>
    <dgm:pt modelId="{C57087AB-2FC8-43BD-81E5-0DD0D969FCB3}">
      <dgm:prSet/>
      <dgm:spPr/>
      <dgm:t>
        <a:bodyPr/>
        <a:lstStyle/>
        <a:p>
          <a:r>
            <a:rPr lang="en-US" dirty="0"/>
            <a:t>Retrospective</a:t>
          </a:r>
        </a:p>
      </dgm:t>
    </dgm:pt>
    <dgm:pt modelId="{910157A5-4635-4BD1-B518-79EB07D7CD38}" type="parTrans" cxnId="{6908268E-A10A-41D0-B02D-1E15A26B282A}">
      <dgm:prSet/>
      <dgm:spPr/>
      <dgm:t>
        <a:bodyPr/>
        <a:lstStyle/>
        <a:p>
          <a:endParaRPr lang="en-US"/>
        </a:p>
      </dgm:t>
    </dgm:pt>
    <dgm:pt modelId="{A57B5CC4-17BE-427B-8963-1141DF4D03E1}" type="sibTrans" cxnId="{6908268E-A10A-41D0-B02D-1E15A26B282A}">
      <dgm:prSet/>
      <dgm:spPr/>
      <dgm:t>
        <a:bodyPr/>
        <a:lstStyle/>
        <a:p>
          <a:endParaRPr lang="en-US"/>
        </a:p>
      </dgm:t>
    </dgm:pt>
    <dgm:pt modelId="{EAEB844C-F6FB-4C06-9511-E56C269C293C}">
      <dgm:prSet/>
      <dgm:spPr/>
      <dgm:t>
        <a:bodyPr/>
        <a:lstStyle/>
        <a:p>
          <a:r>
            <a:rPr lang="en-US" dirty="0"/>
            <a:t>Stories Committed for Sprint 8</a:t>
          </a:r>
        </a:p>
      </dgm:t>
    </dgm:pt>
    <dgm:pt modelId="{D4BD6A1C-7CC9-4F24-8829-68B18230CEB9}" type="parTrans" cxnId="{93BA9E2D-4B9C-48C9-891C-E8778B2C4366}">
      <dgm:prSet/>
      <dgm:spPr/>
      <dgm:t>
        <a:bodyPr/>
        <a:lstStyle/>
        <a:p>
          <a:endParaRPr lang="en-US"/>
        </a:p>
      </dgm:t>
    </dgm:pt>
    <dgm:pt modelId="{9BEDEA80-E07E-4357-ACA2-3DDEF2033A2C}" type="sibTrans" cxnId="{93BA9E2D-4B9C-48C9-891C-E8778B2C4366}">
      <dgm:prSet/>
      <dgm:spPr/>
      <dgm:t>
        <a:bodyPr/>
        <a:lstStyle/>
        <a:p>
          <a:endParaRPr lang="en-US"/>
        </a:p>
      </dgm:t>
    </dgm:pt>
    <dgm:pt modelId="{AC3C2C93-6110-4521-9DFA-920937D956E6}">
      <dgm:prSet/>
      <dgm:spPr/>
      <dgm:t>
        <a:bodyPr/>
        <a:lstStyle/>
        <a:p>
          <a:r>
            <a:rPr lang="en-US" dirty="0"/>
            <a:t>Project demo</a:t>
          </a:r>
        </a:p>
      </dgm:t>
    </dgm:pt>
    <dgm:pt modelId="{ECC46C63-6385-46AF-B14F-42A5C27E58FF}" type="parTrans" cxnId="{6C015562-1EC8-4E3C-9F97-0944D991EF77}">
      <dgm:prSet/>
      <dgm:spPr/>
      <dgm:t>
        <a:bodyPr/>
        <a:lstStyle/>
        <a:p>
          <a:endParaRPr lang="en-US"/>
        </a:p>
      </dgm:t>
    </dgm:pt>
    <dgm:pt modelId="{A399D47C-35D0-431D-85E3-B20DC309B01E}" type="sibTrans" cxnId="{6C015562-1EC8-4E3C-9F97-0944D991EF77}">
      <dgm:prSet/>
      <dgm:spPr/>
      <dgm:t>
        <a:bodyPr/>
        <a:lstStyle/>
        <a:p>
          <a:endParaRPr lang="en-US"/>
        </a:p>
      </dgm:t>
    </dgm:pt>
    <dgm:pt modelId="{978EB46D-B57B-410F-99A1-4DD2CDA82711}">
      <dgm:prSet/>
      <dgm:spPr/>
      <dgm:t>
        <a:bodyPr/>
        <a:lstStyle/>
        <a:p>
          <a:r>
            <a:rPr lang="en-US" dirty="0"/>
            <a:t>Live Application</a:t>
          </a:r>
        </a:p>
      </dgm:t>
    </dgm:pt>
    <dgm:pt modelId="{5E19CA82-B90A-4305-8616-CBB3E3F5A661}" type="parTrans" cxnId="{EEED24BA-51CB-4611-815F-BA2C798F444E}">
      <dgm:prSet/>
      <dgm:spPr/>
      <dgm:t>
        <a:bodyPr/>
        <a:lstStyle/>
        <a:p>
          <a:endParaRPr lang="en-US"/>
        </a:p>
      </dgm:t>
    </dgm:pt>
    <dgm:pt modelId="{CE2C03E4-0E54-4A78-9F09-72EAFA37A545}" type="sibTrans" cxnId="{EEED24BA-51CB-4611-815F-BA2C798F444E}">
      <dgm:prSet/>
      <dgm:spPr/>
      <dgm:t>
        <a:bodyPr/>
        <a:lstStyle/>
        <a:p>
          <a:endParaRPr lang="en-US"/>
        </a:p>
      </dgm:t>
    </dgm:pt>
    <dgm:pt modelId="{A6EA5C46-232C-3D4A-8593-0EF3699415A6}">
      <dgm:prSet/>
      <dgm:spPr/>
      <dgm:t>
        <a:bodyPr/>
        <a:lstStyle/>
        <a:p>
          <a:r>
            <a:rPr lang="en-US" dirty="0"/>
            <a:t>Team member roles and responsibilities</a:t>
          </a:r>
        </a:p>
      </dgm:t>
    </dgm:pt>
    <dgm:pt modelId="{739B8C62-5334-FD46-89C6-64B94711DF0D}" type="parTrans" cxnId="{EDA5456E-0DCD-7A46-8B66-723895691E00}">
      <dgm:prSet/>
      <dgm:spPr/>
      <dgm:t>
        <a:bodyPr/>
        <a:lstStyle/>
        <a:p>
          <a:endParaRPr lang="en-US"/>
        </a:p>
      </dgm:t>
    </dgm:pt>
    <dgm:pt modelId="{6616C969-D2AE-394A-A681-81275DBD1686}" type="sibTrans" cxnId="{EDA5456E-0DCD-7A46-8B66-723895691E00}">
      <dgm:prSet/>
      <dgm:spPr/>
      <dgm:t>
        <a:bodyPr/>
        <a:lstStyle/>
        <a:p>
          <a:endParaRPr lang="en-US"/>
        </a:p>
      </dgm:t>
    </dgm:pt>
    <dgm:pt modelId="{94D9E47E-1E6E-0140-A9A4-84C10943A8DE}">
      <dgm:prSet/>
      <dgm:spPr/>
      <dgm:t>
        <a:bodyPr/>
        <a:lstStyle/>
        <a:p>
          <a:r>
            <a:rPr lang="en-US" dirty="0"/>
            <a:t>MVP</a:t>
          </a:r>
        </a:p>
      </dgm:t>
    </dgm:pt>
    <dgm:pt modelId="{BCC91DFA-62BA-BF43-9EBF-B346549F206A}" type="parTrans" cxnId="{D5640812-DE67-DF47-96AA-F42C12E89980}">
      <dgm:prSet/>
      <dgm:spPr/>
      <dgm:t>
        <a:bodyPr/>
        <a:lstStyle/>
        <a:p>
          <a:endParaRPr lang="en-US"/>
        </a:p>
      </dgm:t>
    </dgm:pt>
    <dgm:pt modelId="{4175CF72-DC6F-D541-ADF8-42BF7E32634E}" type="sibTrans" cxnId="{D5640812-DE67-DF47-96AA-F42C12E89980}">
      <dgm:prSet/>
      <dgm:spPr/>
      <dgm:t>
        <a:bodyPr/>
        <a:lstStyle/>
        <a:p>
          <a:endParaRPr lang="en-US"/>
        </a:p>
      </dgm:t>
    </dgm:pt>
    <dgm:pt modelId="{040D8084-8FE2-BC4C-AF3C-66955F889040}">
      <dgm:prSet/>
      <dgm:spPr/>
      <dgm:t>
        <a:bodyPr/>
        <a:lstStyle/>
        <a:p>
          <a:r>
            <a:rPr lang="en-US" dirty="0"/>
            <a:t>Diagrams</a:t>
          </a:r>
        </a:p>
      </dgm:t>
    </dgm:pt>
    <dgm:pt modelId="{2DEB67BC-A686-9346-A248-F44E3CBFC979}" type="parTrans" cxnId="{76597087-784B-EA44-BB3D-937CE8902D5B}">
      <dgm:prSet/>
      <dgm:spPr/>
      <dgm:t>
        <a:bodyPr/>
        <a:lstStyle/>
        <a:p>
          <a:endParaRPr lang="en-US"/>
        </a:p>
      </dgm:t>
    </dgm:pt>
    <dgm:pt modelId="{3CF86F3B-E526-D140-8B23-708FC869BE88}" type="sibTrans" cxnId="{76597087-784B-EA44-BB3D-937CE8902D5B}">
      <dgm:prSet/>
      <dgm:spPr/>
      <dgm:t>
        <a:bodyPr/>
        <a:lstStyle/>
        <a:p>
          <a:endParaRPr lang="en-US"/>
        </a:p>
      </dgm:t>
    </dgm:pt>
    <dgm:pt modelId="{96A47D49-39E2-4ADF-BC24-73DE6ACA7242}" type="pres">
      <dgm:prSet presAssocID="{809EB779-E2D3-4A2E-B672-401DE3F46890}" presName="vert0" presStyleCnt="0">
        <dgm:presLayoutVars>
          <dgm:dir/>
          <dgm:animOne val="branch"/>
          <dgm:animLvl val="lvl"/>
        </dgm:presLayoutVars>
      </dgm:prSet>
      <dgm:spPr/>
    </dgm:pt>
    <dgm:pt modelId="{2C498019-8C3B-9C4A-9A97-9628BCAE9883}" type="pres">
      <dgm:prSet presAssocID="{A6EA5C46-232C-3D4A-8593-0EF3699415A6}" presName="thickLine" presStyleLbl="alignNode1" presStyleIdx="0" presStyleCnt="18"/>
      <dgm:spPr/>
    </dgm:pt>
    <dgm:pt modelId="{BB93D205-587D-4749-B076-AF946B3E69F0}" type="pres">
      <dgm:prSet presAssocID="{A6EA5C46-232C-3D4A-8593-0EF3699415A6}" presName="horz1" presStyleCnt="0"/>
      <dgm:spPr/>
    </dgm:pt>
    <dgm:pt modelId="{ACEC9847-95A5-E749-9FD7-989C44FBD532}" type="pres">
      <dgm:prSet presAssocID="{A6EA5C46-232C-3D4A-8593-0EF3699415A6}" presName="tx1" presStyleLbl="revTx" presStyleIdx="0" presStyleCnt="18"/>
      <dgm:spPr/>
    </dgm:pt>
    <dgm:pt modelId="{73CCF268-6C88-7645-9F94-1E007E15067D}" type="pres">
      <dgm:prSet presAssocID="{A6EA5C46-232C-3D4A-8593-0EF3699415A6}" presName="vert1" presStyleCnt="0"/>
      <dgm:spPr/>
    </dgm:pt>
    <dgm:pt modelId="{227BC600-6FAA-4F5B-89B8-6A3EA75C57BF}" type="pres">
      <dgm:prSet presAssocID="{EC81458F-6A8D-45A4-A97E-1AAC9DC80E8D}" presName="thickLine" presStyleLbl="alignNode1" presStyleIdx="1" presStyleCnt="18"/>
      <dgm:spPr/>
    </dgm:pt>
    <dgm:pt modelId="{3BBA7BCF-FD4B-4511-A1F9-EE4544F21C3A}" type="pres">
      <dgm:prSet presAssocID="{EC81458F-6A8D-45A4-A97E-1AAC9DC80E8D}" presName="horz1" presStyleCnt="0"/>
      <dgm:spPr/>
    </dgm:pt>
    <dgm:pt modelId="{0A392862-D796-47AF-9580-12B812513D03}" type="pres">
      <dgm:prSet presAssocID="{EC81458F-6A8D-45A4-A97E-1AAC9DC80E8D}" presName="tx1" presStyleLbl="revTx" presStyleIdx="1" presStyleCnt="18"/>
      <dgm:spPr/>
    </dgm:pt>
    <dgm:pt modelId="{ABAEBD21-DBBE-4424-92F4-1B1DA0A8034A}" type="pres">
      <dgm:prSet presAssocID="{EC81458F-6A8D-45A4-A97E-1AAC9DC80E8D}" presName="vert1" presStyleCnt="0"/>
      <dgm:spPr/>
    </dgm:pt>
    <dgm:pt modelId="{6B24C0F1-D3F5-44B9-AB70-6E121DBC6C39}" type="pres">
      <dgm:prSet presAssocID="{3C3339A9-E7A6-482C-819C-B31ADC512881}" presName="thickLine" presStyleLbl="alignNode1" presStyleIdx="2" presStyleCnt="18"/>
      <dgm:spPr/>
    </dgm:pt>
    <dgm:pt modelId="{8CC27702-E17A-44CA-B2B1-0F06D4840EF8}" type="pres">
      <dgm:prSet presAssocID="{3C3339A9-E7A6-482C-819C-B31ADC512881}" presName="horz1" presStyleCnt="0"/>
      <dgm:spPr/>
    </dgm:pt>
    <dgm:pt modelId="{42D091A7-F3AD-4F14-8F35-0764C7FC6B8E}" type="pres">
      <dgm:prSet presAssocID="{3C3339A9-E7A6-482C-819C-B31ADC512881}" presName="tx1" presStyleLbl="revTx" presStyleIdx="2" presStyleCnt="18"/>
      <dgm:spPr/>
    </dgm:pt>
    <dgm:pt modelId="{D706A10E-0C03-4F7F-9E73-D5B67CE682EC}" type="pres">
      <dgm:prSet presAssocID="{3C3339A9-E7A6-482C-819C-B31ADC512881}" presName="vert1" presStyleCnt="0"/>
      <dgm:spPr/>
    </dgm:pt>
    <dgm:pt modelId="{4C69E895-F779-4050-96EE-D93C59ABD9E4}" type="pres">
      <dgm:prSet presAssocID="{F03185BC-ABF0-4251-B36A-1D296D3A1718}" presName="thickLine" presStyleLbl="alignNode1" presStyleIdx="3" presStyleCnt="18"/>
      <dgm:spPr/>
    </dgm:pt>
    <dgm:pt modelId="{6969D706-3E27-467E-A5AD-2EFCF1F15E7A}" type="pres">
      <dgm:prSet presAssocID="{F03185BC-ABF0-4251-B36A-1D296D3A1718}" presName="horz1" presStyleCnt="0"/>
      <dgm:spPr/>
    </dgm:pt>
    <dgm:pt modelId="{B45E5EE4-AF8A-4126-997B-CFC9BB9515D5}" type="pres">
      <dgm:prSet presAssocID="{F03185BC-ABF0-4251-B36A-1D296D3A1718}" presName="tx1" presStyleLbl="revTx" presStyleIdx="3" presStyleCnt="18"/>
      <dgm:spPr/>
    </dgm:pt>
    <dgm:pt modelId="{938E86FB-0915-4B50-A12C-16F711C8FF16}" type="pres">
      <dgm:prSet presAssocID="{F03185BC-ABF0-4251-B36A-1D296D3A1718}" presName="vert1" presStyleCnt="0"/>
      <dgm:spPr/>
    </dgm:pt>
    <dgm:pt modelId="{6325A3CA-9B59-4ACD-A1FE-812DFD8111AE}" type="pres">
      <dgm:prSet presAssocID="{4C2FA30D-4367-4E54-BB70-57BCA64DFE96}" presName="thickLine" presStyleLbl="alignNode1" presStyleIdx="4" presStyleCnt="18"/>
      <dgm:spPr/>
    </dgm:pt>
    <dgm:pt modelId="{56663BE5-745C-432A-8210-44278A37815E}" type="pres">
      <dgm:prSet presAssocID="{4C2FA30D-4367-4E54-BB70-57BCA64DFE96}" presName="horz1" presStyleCnt="0"/>
      <dgm:spPr/>
    </dgm:pt>
    <dgm:pt modelId="{C69D4B24-0D57-4DEC-8170-65EBE8FF823B}" type="pres">
      <dgm:prSet presAssocID="{4C2FA30D-4367-4E54-BB70-57BCA64DFE96}" presName="tx1" presStyleLbl="revTx" presStyleIdx="4" presStyleCnt="18"/>
      <dgm:spPr/>
    </dgm:pt>
    <dgm:pt modelId="{056EAFB8-8360-4A9B-AA54-2B157C6F29ED}" type="pres">
      <dgm:prSet presAssocID="{4C2FA30D-4367-4E54-BB70-57BCA64DFE96}" presName="vert1" presStyleCnt="0"/>
      <dgm:spPr/>
    </dgm:pt>
    <dgm:pt modelId="{F17D8DED-4EF0-4A5F-B45F-FA207E5C22FB}" type="pres">
      <dgm:prSet presAssocID="{837E160C-A3C7-41C0-939F-65566EB93C19}" presName="thickLine" presStyleLbl="alignNode1" presStyleIdx="5" presStyleCnt="18"/>
      <dgm:spPr/>
    </dgm:pt>
    <dgm:pt modelId="{C38E9145-AA97-4FC2-8D47-3356734AAE26}" type="pres">
      <dgm:prSet presAssocID="{837E160C-A3C7-41C0-939F-65566EB93C19}" presName="horz1" presStyleCnt="0"/>
      <dgm:spPr/>
    </dgm:pt>
    <dgm:pt modelId="{41F17392-672A-4E86-98F9-70F1D512AE87}" type="pres">
      <dgm:prSet presAssocID="{837E160C-A3C7-41C0-939F-65566EB93C19}" presName="tx1" presStyleLbl="revTx" presStyleIdx="5" presStyleCnt="18"/>
      <dgm:spPr/>
    </dgm:pt>
    <dgm:pt modelId="{95A2B84B-A834-4970-A835-302A527772C2}" type="pres">
      <dgm:prSet presAssocID="{837E160C-A3C7-41C0-939F-65566EB93C19}" presName="vert1" presStyleCnt="0"/>
      <dgm:spPr/>
    </dgm:pt>
    <dgm:pt modelId="{C1273E77-3641-7247-AC4B-42088106FFE6}" type="pres">
      <dgm:prSet presAssocID="{94D9E47E-1E6E-0140-A9A4-84C10943A8DE}" presName="thickLine" presStyleLbl="alignNode1" presStyleIdx="6" presStyleCnt="18"/>
      <dgm:spPr/>
    </dgm:pt>
    <dgm:pt modelId="{537FFD9F-9B5C-3147-AA5E-3DA2DA5260A9}" type="pres">
      <dgm:prSet presAssocID="{94D9E47E-1E6E-0140-A9A4-84C10943A8DE}" presName="horz1" presStyleCnt="0"/>
      <dgm:spPr/>
    </dgm:pt>
    <dgm:pt modelId="{676AB56F-CC40-B842-AAC3-AC3E5AA5C60D}" type="pres">
      <dgm:prSet presAssocID="{94D9E47E-1E6E-0140-A9A4-84C10943A8DE}" presName="tx1" presStyleLbl="revTx" presStyleIdx="6" presStyleCnt="18"/>
      <dgm:spPr/>
    </dgm:pt>
    <dgm:pt modelId="{E572FED4-88A2-EB49-A833-71527965BB32}" type="pres">
      <dgm:prSet presAssocID="{94D9E47E-1E6E-0140-A9A4-84C10943A8DE}" presName="vert1" presStyleCnt="0"/>
      <dgm:spPr/>
    </dgm:pt>
    <dgm:pt modelId="{3944936C-7A23-44A7-A9A2-25D24CD01231}" type="pres">
      <dgm:prSet presAssocID="{007B687A-A216-43BE-B94A-02C10D88BE06}" presName="thickLine" presStyleLbl="alignNode1" presStyleIdx="7" presStyleCnt="18"/>
      <dgm:spPr/>
    </dgm:pt>
    <dgm:pt modelId="{4E660895-326D-429C-85E0-3BC05B00CC15}" type="pres">
      <dgm:prSet presAssocID="{007B687A-A216-43BE-B94A-02C10D88BE06}" presName="horz1" presStyleCnt="0"/>
      <dgm:spPr/>
    </dgm:pt>
    <dgm:pt modelId="{67F4B299-059C-4B4C-9117-EFBBC1C81E55}" type="pres">
      <dgm:prSet presAssocID="{007B687A-A216-43BE-B94A-02C10D88BE06}" presName="tx1" presStyleLbl="revTx" presStyleIdx="7" presStyleCnt="18"/>
      <dgm:spPr/>
    </dgm:pt>
    <dgm:pt modelId="{A551A7F1-461C-4BFB-BD7C-8B31D693F417}" type="pres">
      <dgm:prSet presAssocID="{007B687A-A216-43BE-B94A-02C10D88BE06}" presName="vert1" presStyleCnt="0"/>
      <dgm:spPr/>
    </dgm:pt>
    <dgm:pt modelId="{239066A2-87C3-419E-9173-5FE26C4E675C}" type="pres">
      <dgm:prSet presAssocID="{ACCA30FA-C73A-465E-9131-8DBDF09BD15B}" presName="thickLine" presStyleLbl="alignNode1" presStyleIdx="8" presStyleCnt="18"/>
      <dgm:spPr/>
    </dgm:pt>
    <dgm:pt modelId="{A9A2E9D5-31F3-4E0E-AB49-C960CDA92A12}" type="pres">
      <dgm:prSet presAssocID="{ACCA30FA-C73A-465E-9131-8DBDF09BD15B}" presName="horz1" presStyleCnt="0"/>
      <dgm:spPr/>
    </dgm:pt>
    <dgm:pt modelId="{5BD4ED3F-021D-4158-8FEB-970A6E1A7F69}" type="pres">
      <dgm:prSet presAssocID="{ACCA30FA-C73A-465E-9131-8DBDF09BD15B}" presName="tx1" presStyleLbl="revTx" presStyleIdx="8" presStyleCnt="18"/>
      <dgm:spPr/>
    </dgm:pt>
    <dgm:pt modelId="{DB7F33D1-155D-4380-AD1E-398136580AB6}" type="pres">
      <dgm:prSet presAssocID="{ACCA30FA-C73A-465E-9131-8DBDF09BD15B}" presName="vert1" presStyleCnt="0"/>
      <dgm:spPr/>
    </dgm:pt>
    <dgm:pt modelId="{BA262F2B-B034-764B-A5D3-8F83DA947919}" type="pres">
      <dgm:prSet presAssocID="{040D8084-8FE2-BC4C-AF3C-66955F889040}" presName="thickLine" presStyleLbl="alignNode1" presStyleIdx="9" presStyleCnt="18"/>
      <dgm:spPr/>
    </dgm:pt>
    <dgm:pt modelId="{E3543F6E-65AB-6048-A200-A65C33856060}" type="pres">
      <dgm:prSet presAssocID="{040D8084-8FE2-BC4C-AF3C-66955F889040}" presName="horz1" presStyleCnt="0"/>
      <dgm:spPr/>
    </dgm:pt>
    <dgm:pt modelId="{97F32B82-E6A7-4B4B-8029-A2E58E8C75ED}" type="pres">
      <dgm:prSet presAssocID="{040D8084-8FE2-BC4C-AF3C-66955F889040}" presName="tx1" presStyleLbl="revTx" presStyleIdx="9" presStyleCnt="18"/>
      <dgm:spPr/>
    </dgm:pt>
    <dgm:pt modelId="{504D8B30-76A6-0F40-936C-816937018569}" type="pres">
      <dgm:prSet presAssocID="{040D8084-8FE2-BC4C-AF3C-66955F889040}" presName="vert1" presStyleCnt="0"/>
      <dgm:spPr/>
    </dgm:pt>
    <dgm:pt modelId="{BCF166AE-EE7C-4F0B-A8F8-BEE26F574333}" type="pres">
      <dgm:prSet presAssocID="{8A29CAEE-CD13-490B-8E1F-A070E91E1508}" presName="thickLine" presStyleLbl="alignNode1" presStyleIdx="10" presStyleCnt="18"/>
      <dgm:spPr/>
    </dgm:pt>
    <dgm:pt modelId="{8384E241-EB0F-4360-8AB9-B1266A2DCF61}" type="pres">
      <dgm:prSet presAssocID="{8A29CAEE-CD13-490B-8E1F-A070E91E1508}" presName="horz1" presStyleCnt="0"/>
      <dgm:spPr/>
    </dgm:pt>
    <dgm:pt modelId="{4FDA3D70-B56B-4DD3-916A-19702EAA5495}" type="pres">
      <dgm:prSet presAssocID="{8A29CAEE-CD13-490B-8E1F-A070E91E1508}" presName="tx1" presStyleLbl="revTx" presStyleIdx="10" presStyleCnt="18"/>
      <dgm:spPr/>
    </dgm:pt>
    <dgm:pt modelId="{1B09991A-1995-4622-A13C-77BA17A01753}" type="pres">
      <dgm:prSet presAssocID="{8A29CAEE-CD13-490B-8E1F-A070E91E1508}" presName="vert1" presStyleCnt="0"/>
      <dgm:spPr/>
    </dgm:pt>
    <dgm:pt modelId="{D9C99BE0-214F-4C5D-ACA9-EFC2BC1398DA}" type="pres">
      <dgm:prSet presAssocID="{2DA443E7-2DBA-4070-A547-BA88F14DB6F9}" presName="thickLine" presStyleLbl="alignNode1" presStyleIdx="11" presStyleCnt="18"/>
      <dgm:spPr/>
    </dgm:pt>
    <dgm:pt modelId="{A0EC784E-1C77-4EF6-9DEF-7BBC54B580CB}" type="pres">
      <dgm:prSet presAssocID="{2DA443E7-2DBA-4070-A547-BA88F14DB6F9}" presName="horz1" presStyleCnt="0"/>
      <dgm:spPr/>
    </dgm:pt>
    <dgm:pt modelId="{C0944996-0B05-4284-AD39-F33C3EB596E7}" type="pres">
      <dgm:prSet presAssocID="{2DA443E7-2DBA-4070-A547-BA88F14DB6F9}" presName="tx1" presStyleLbl="revTx" presStyleIdx="11" presStyleCnt="18"/>
      <dgm:spPr/>
    </dgm:pt>
    <dgm:pt modelId="{DFAE4E2B-8AE8-4F13-8460-DE91547016F8}" type="pres">
      <dgm:prSet presAssocID="{2DA443E7-2DBA-4070-A547-BA88F14DB6F9}" presName="vert1" presStyleCnt="0"/>
      <dgm:spPr/>
    </dgm:pt>
    <dgm:pt modelId="{48D51DA5-D460-459D-BCE1-638615251945}" type="pres">
      <dgm:prSet presAssocID="{472ABDD7-EF18-4431-A4FB-570760D5FFD0}" presName="thickLine" presStyleLbl="alignNode1" presStyleIdx="12" presStyleCnt="18"/>
      <dgm:spPr/>
    </dgm:pt>
    <dgm:pt modelId="{E027D185-B8DB-42B7-8EB9-B405A5A0D779}" type="pres">
      <dgm:prSet presAssocID="{472ABDD7-EF18-4431-A4FB-570760D5FFD0}" presName="horz1" presStyleCnt="0"/>
      <dgm:spPr/>
    </dgm:pt>
    <dgm:pt modelId="{45A83A9E-127D-4884-BADD-8E155111E604}" type="pres">
      <dgm:prSet presAssocID="{472ABDD7-EF18-4431-A4FB-570760D5FFD0}" presName="tx1" presStyleLbl="revTx" presStyleIdx="12" presStyleCnt="18"/>
      <dgm:spPr/>
    </dgm:pt>
    <dgm:pt modelId="{6069F397-7ABC-4438-996D-CE71B4FFC08D}" type="pres">
      <dgm:prSet presAssocID="{472ABDD7-EF18-4431-A4FB-570760D5FFD0}" presName="vert1" presStyleCnt="0"/>
      <dgm:spPr/>
    </dgm:pt>
    <dgm:pt modelId="{F9C75011-22F2-4CCE-BF2F-6B2076E5E1F1}" type="pres">
      <dgm:prSet presAssocID="{29A0155D-D53C-4514-AC11-493E6021F83A}" presName="thickLine" presStyleLbl="alignNode1" presStyleIdx="13" presStyleCnt="18"/>
      <dgm:spPr/>
    </dgm:pt>
    <dgm:pt modelId="{DCFBE3AE-5CCA-4CDC-98AB-49E66F101BA0}" type="pres">
      <dgm:prSet presAssocID="{29A0155D-D53C-4514-AC11-493E6021F83A}" presName="horz1" presStyleCnt="0"/>
      <dgm:spPr/>
    </dgm:pt>
    <dgm:pt modelId="{03150053-538B-4CF7-B32A-A68EA5098499}" type="pres">
      <dgm:prSet presAssocID="{29A0155D-D53C-4514-AC11-493E6021F83A}" presName="tx1" presStyleLbl="revTx" presStyleIdx="13" presStyleCnt="18"/>
      <dgm:spPr/>
    </dgm:pt>
    <dgm:pt modelId="{0147706F-CF7C-4089-9F7F-387BB33EC047}" type="pres">
      <dgm:prSet presAssocID="{29A0155D-D53C-4514-AC11-493E6021F83A}" presName="vert1" presStyleCnt="0"/>
      <dgm:spPr/>
    </dgm:pt>
    <dgm:pt modelId="{93264CF6-5FA0-4CAE-BF12-6FAA7869986E}" type="pres">
      <dgm:prSet presAssocID="{C57087AB-2FC8-43BD-81E5-0DD0D969FCB3}" presName="thickLine" presStyleLbl="alignNode1" presStyleIdx="14" presStyleCnt="18"/>
      <dgm:spPr/>
    </dgm:pt>
    <dgm:pt modelId="{BA9E22EC-9351-482B-8B50-71CA37DACE83}" type="pres">
      <dgm:prSet presAssocID="{C57087AB-2FC8-43BD-81E5-0DD0D969FCB3}" presName="horz1" presStyleCnt="0"/>
      <dgm:spPr/>
    </dgm:pt>
    <dgm:pt modelId="{55E1A6EA-AA21-4F6C-9DA5-C4762567A391}" type="pres">
      <dgm:prSet presAssocID="{C57087AB-2FC8-43BD-81E5-0DD0D969FCB3}" presName="tx1" presStyleLbl="revTx" presStyleIdx="14" presStyleCnt="18"/>
      <dgm:spPr/>
    </dgm:pt>
    <dgm:pt modelId="{D6C5A0E6-15E3-4E62-AAB7-61F2B0B22D8E}" type="pres">
      <dgm:prSet presAssocID="{C57087AB-2FC8-43BD-81E5-0DD0D969FCB3}" presName="vert1" presStyleCnt="0"/>
      <dgm:spPr/>
    </dgm:pt>
    <dgm:pt modelId="{10F9F21D-F954-47BF-81F7-F2FEF59E6697}" type="pres">
      <dgm:prSet presAssocID="{EAEB844C-F6FB-4C06-9511-E56C269C293C}" presName="thickLine" presStyleLbl="alignNode1" presStyleIdx="15" presStyleCnt="18"/>
      <dgm:spPr/>
    </dgm:pt>
    <dgm:pt modelId="{C592F5E8-AF32-484E-A8C7-B00BC4FF6113}" type="pres">
      <dgm:prSet presAssocID="{EAEB844C-F6FB-4C06-9511-E56C269C293C}" presName="horz1" presStyleCnt="0"/>
      <dgm:spPr/>
    </dgm:pt>
    <dgm:pt modelId="{60F31FD3-472C-4B24-812F-AF3C538BCCB2}" type="pres">
      <dgm:prSet presAssocID="{EAEB844C-F6FB-4C06-9511-E56C269C293C}" presName="tx1" presStyleLbl="revTx" presStyleIdx="15" presStyleCnt="18"/>
      <dgm:spPr/>
    </dgm:pt>
    <dgm:pt modelId="{2BF83655-AA1D-4498-9772-32CA50C509E4}" type="pres">
      <dgm:prSet presAssocID="{EAEB844C-F6FB-4C06-9511-E56C269C293C}" presName="vert1" presStyleCnt="0"/>
      <dgm:spPr/>
    </dgm:pt>
    <dgm:pt modelId="{228ED66C-0BE2-4850-9008-32BC271EA1AF}" type="pres">
      <dgm:prSet presAssocID="{AC3C2C93-6110-4521-9DFA-920937D956E6}" presName="thickLine" presStyleLbl="alignNode1" presStyleIdx="16" presStyleCnt="18"/>
      <dgm:spPr/>
    </dgm:pt>
    <dgm:pt modelId="{0BAC0406-697C-4415-9A3A-ACE756BFB674}" type="pres">
      <dgm:prSet presAssocID="{AC3C2C93-6110-4521-9DFA-920937D956E6}" presName="horz1" presStyleCnt="0"/>
      <dgm:spPr/>
    </dgm:pt>
    <dgm:pt modelId="{F255F13D-6222-4C6C-B3E1-1901046586AD}" type="pres">
      <dgm:prSet presAssocID="{AC3C2C93-6110-4521-9DFA-920937D956E6}" presName="tx1" presStyleLbl="revTx" presStyleIdx="16" presStyleCnt="18"/>
      <dgm:spPr/>
    </dgm:pt>
    <dgm:pt modelId="{058B37E7-82B0-4F09-AE17-D55C96599504}" type="pres">
      <dgm:prSet presAssocID="{AC3C2C93-6110-4521-9DFA-920937D956E6}" presName="vert1" presStyleCnt="0"/>
      <dgm:spPr/>
    </dgm:pt>
    <dgm:pt modelId="{5C2B1BE8-5839-4751-9863-AD8E06630A8D}" type="pres">
      <dgm:prSet presAssocID="{978EB46D-B57B-410F-99A1-4DD2CDA82711}" presName="thickLine" presStyleLbl="alignNode1" presStyleIdx="17" presStyleCnt="18"/>
      <dgm:spPr/>
    </dgm:pt>
    <dgm:pt modelId="{34C5296E-4C62-4C7F-891F-6B061D091251}" type="pres">
      <dgm:prSet presAssocID="{978EB46D-B57B-410F-99A1-4DD2CDA82711}" presName="horz1" presStyleCnt="0"/>
      <dgm:spPr/>
    </dgm:pt>
    <dgm:pt modelId="{04F67E30-697D-4077-A83B-01CFDEB6E685}" type="pres">
      <dgm:prSet presAssocID="{978EB46D-B57B-410F-99A1-4DD2CDA82711}" presName="tx1" presStyleLbl="revTx" presStyleIdx="17" presStyleCnt="18"/>
      <dgm:spPr/>
    </dgm:pt>
    <dgm:pt modelId="{4F822D79-DA9E-4A65-9937-6100E5AC6374}" type="pres">
      <dgm:prSet presAssocID="{978EB46D-B57B-410F-99A1-4DD2CDA82711}" presName="vert1" presStyleCnt="0"/>
      <dgm:spPr/>
    </dgm:pt>
  </dgm:ptLst>
  <dgm:cxnLst>
    <dgm:cxn modelId="{374E7303-E3E3-479B-9BD8-FDF20993404C}" type="presOf" srcId="{4C2FA30D-4367-4E54-BB70-57BCA64DFE96}" destId="{C69D4B24-0D57-4DEC-8170-65EBE8FF823B}" srcOrd="0" destOrd="0" presId="urn:microsoft.com/office/officeart/2008/layout/LinedList"/>
    <dgm:cxn modelId="{91AB7604-71BC-4222-B02F-FF26F10F21BE}" type="presOf" srcId="{C57087AB-2FC8-43BD-81E5-0DD0D969FCB3}" destId="{55E1A6EA-AA21-4F6C-9DA5-C4762567A391}" srcOrd="0" destOrd="0" presId="urn:microsoft.com/office/officeart/2008/layout/LinedList"/>
    <dgm:cxn modelId="{26EB3B10-8572-46CF-A666-0F8A6329F052}" srcId="{809EB779-E2D3-4A2E-B672-401DE3F46890}" destId="{837E160C-A3C7-41C0-939F-65566EB93C19}" srcOrd="5" destOrd="0" parTransId="{22F56171-4250-4D28-B692-E5706E0B58B3}" sibTransId="{63A9AA46-C0C1-4707-8472-51031A9D0E2C}"/>
    <dgm:cxn modelId="{D5640812-DE67-DF47-96AA-F42C12E89980}" srcId="{809EB779-E2D3-4A2E-B672-401DE3F46890}" destId="{94D9E47E-1E6E-0140-A9A4-84C10943A8DE}" srcOrd="6" destOrd="0" parTransId="{BCC91DFA-62BA-BF43-9EBF-B346549F206A}" sibTransId="{4175CF72-DC6F-D541-ADF8-42BF7E32634E}"/>
    <dgm:cxn modelId="{9639F212-0BC9-4AC5-A99A-204BECF45B8A}" srcId="{809EB779-E2D3-4A2E-B672-401DE3F46890}" destId="{8A29CAEE-CD13-490B-8E1F-A070E91E1508}" srcOrd="10" destOrd="0" parTransId="{F44FC29E-55E9-44E4-B6F6-0C1BA57DC366}" sibTransId="{BFCEFE34-4EB8-4AF3-ADF0-811527C78A3A}"/>
    <dgm:cxn modelId="{D8F0171E-E93C-4138-A4EB-12E6091B601E}" type="presOf" srcId="{EC81458F-6A8D-45A4-A97E-1AAC9DC80E8D}" destId="{0A392862-D796-47AF-9580-12B812513D03}" srcOrd="0" destOrd="0" presId="urn:microsoft.com/office/officeart/2008/layout/LinedList"/>
    <dgm:cxn modelId="{0C638226-4D8E-40E1-874E-FC904D77FC00}" type="presOf" srcId="{3C3339A9-E7A6-482C-819C-B31ADC512881}" destId="{42D091A7-F3AD-4F14-8F35-0764C7FC6B8E}" srcOrd="0" destOrd="0" presId="urn:microsoft.com/office/officeart/2008/layout/LinedList"/>
    <dgm:cxn modelId="{96DEC328-D1C6-4238-8C27-BB9C83A1BBDF}" srcId="{809EB779-E2D3-4A2E-B672-401DE3F46890}" destId="{007B687A-A216-43BE-B94A-02C10D88BE06}" srcOrd="7" destOrd="0" parTransId="{02A79948-DAC3-46AC-AD04-EB0E8E29F78D}" sibTransId="{716DF0C8-55FB-4ECC-B1D3-74E32B77BFFB}"/>
    <dgm:cxn modelId="{93BA9E2D-4B9C-48C9-891C-E8778B2C4366}" srcId="{809EB779-E2D3-4A2E-B672-401DE3F46890}" destId="{EAEB844C-F6FB-4C06-9511-E56C269C293C}" srcOrd="15" destOrd="0" parTransId="{D4BD6A1C-7CC9-4F24-8829-68B18230CEB9}" sibTransId="{9BEDEA80-E07E-4357-ACA2-3DDEF2033A2C}"/>
    <dgm:cxn modelId="{2EB7113A-438B-4E91-836D-4E2544E49108}" type="presOf" srcId="{8A29CAEE-CD13-490B-8E1F-A070E91E1508}" destId="{4FDA3D70-B56B-4DD3-916A-19702EAA5495}" srcOrd="0" destOrd="0" presId="urn:microsoft.com/office/officeart/2008/layout/LinedList"/>
    <dgm:cxn modelId="{70A9165C-5924-4AE0-89B0-A1FEA40AD823}" type="presOf" srcId="{F03185BC-ABF0-4251-B36A-1D296D3A1718}" destId="{B45E5EE4-AF8A-4126-997B-CFC9BB9515D5}" srcOrd="0" destOrd="0" presId="urn:microsoft.com/office/officeart/2008/layout/LinedList"/>
    <dgm:cxn modelId="{540B675E-542A-40D5-A3D3-F540C7E04174}" type="presOf" srcId="{ACCA30FA-C73A-465E-9131-8DBDF09BD15B}" destId="{5BD4ED3F-021D-4158-8FEB-970A6E1A7F69}" srcOrd="0" destOrd="0" presId="urn:microsoft.com/office/officeart/2008/layout/LinedList"/>
    <dgm:cxn modelId="{AD92055F-A1A7-4223-B7C4-19AB7DC1F300}" type="presOf" srcId="{809EB779-E2D3-4A2E-B672-401DE3F46890}" destId="{96A47D49-39E2-4ADF-BC24-73DE6ACA7242}" srcOrd="0" destOrd="0" presId="urn:microsoft.com/office/officeart/2008/layout/LinedList"/>
    <dgm:cxn modelId="{6C015562-1EC8-4E3C-9F97-0944D991EF77}" srcId="{809EB779-E2D3-4A2E-B672-401DE3F46890}" destId="{AC3C2C93-6110-4521-9DFA-920937D956E6}" srcOrd="16" destOrd="0" parTransId="{ECC46C63-6385-46AF-B14F-42A5C27E58FF}" sibTransId="{A399D47C-35D0-431D-85E3-B20DC309B01E}"/>
    <dgm:cxn modelId="{B8A42C64-76C2-4792-B2DB-C08625280B0E}" srcId="{809EB779-E2D3-4A2E-B672-401DE3F46890}" destId="{3C3339A9-E7A6-482C-819C-B31ADC512881}" srcOrd="2" destOrd="0" parTransId="{A6A0FA72-15F0-46DA-B452-A2F89C05C9D9}" sibTransId="{D4EC0746-B5E3-4C42-BC27-D8460D2459F1}"/>
    <dgm:cxn modelId="{FC067267-405E-4255-B8FE-04BDEBB69CFC}" srcId="{809EB779-E2D3-4A2E-B672-401DE3F46890}" destId="{472ABDD7-EF18-4431-A4FB-570760D5FFD0}" srcOrd="12" destOrd="0" parTransId="{674643F5-ADAC-402C-8133-640560ACE605}" sibTransId="{79312EE4-C5A6-483E-9756-D6204BDFFDF0}"/>
    <dgm:cxn modelId="{EDA5456E-0DCD-7A46-8B66-723895691E00}" srcId="{809EB779-E2D3-4A2E-B672-401DE3F46890}" destId="{A6EA5C46-232C-3D4A-8593-0EF3699415A6}" srcOrd="0" destOrd="0" parTransId="{739B8C62-5334-FD46-89C6-64B94711DF0D}" sibTransId="{6616C969-D2AE-394A-A681-81275DBD1686}"/>
    <dgm:cxn modelId="{EEB91370-C7B5-4EB1-ACDE-81A4763915A1}" type="presOf" srcId="{007B687A-A216-43BE-B94A-02C10D88BE06}" destId="{67F4B299-059C-4B4C-9117-EFBBC1C81E55}" srcOrd="0" destOrd="0" presId="urn:microsoft.com/office/officeart/2008/layout/LinedList"/>
    <dgm:cxn modelId="{76597087-784B-EA44-BB3D-937CE8902D5B}" srcId="{809EB779-E2D3-4A2E-B672-401DE3F46890}" destId="{040D8084-8FE2-BC4C-AF3C-66955F889040}" srcOrd="9" destOrd="0" parTransId="{2DEB67BC-A686-9346-A248-F44E3CBFC979}" sibTransId="{3CF86F3B-E526-D140-8B23-708FC869BE88}"/>
    <dgm:cxn modelId="{33D6078D-6B76-40A4-9F7E-65E62895C6D6}" srcId="{809EB779-E2D3-4A2E-B672-401DE3F46890}" destId="{F03185BC-ABF0-4251-B36A-1D296D3A1718}" srcOrd="3" destOrd="0" parTransId="{1B126792-3F01-4869-955A-EE1F831397C5}" sibTransId="{DB4ABF94-04C6-4E4B-893B-D96979FE7589}"/>
    <dgm:cxn modelId="{6908268E-A10A-41D0-B02D-1E15A26B282A}" srcId="{809EB779-E2D3-4A2E-B672-401DE3F46890}" destId="{C57087AB-2FC8-43BD-81E5-0DD0D969FCB3}" srcOrd="14" destOrd="0" parTransId="{910157A5-4635-4BD1-B518-79EB07D7CD38}" sibTransId="{A57B5CC4-17BE-427B-8963-1141DF4D03E1}"/>
    <dgm:cxn modelId="{72C07E94-F94C-41BF-B841-87F3F5A230A5}" type="presOf" srcId="{040D8084-8FE2-BC4C-AF3C-66955F889040}" destId="{97F32B82-E6A7-4B4B-8029-A2E58E8C75ED}" srcOrd="0" destOrd="0" presId="urn:microsoft.com/office/officeart/2008/layout/LinedList"/>
    <dgm:cxn modelId="{A79FA097-3898-4C68-8B5A-7F4F2F0F55EF}" type="presOf" srcId="{978EB46D-B57B-410F-99A1-4DD2CDA82711}" destId="{04F67E30-697D-4077-A83B-01CFDEB6E685}" srcOrd="0" destOrd="0" presId="urn:microsoft.com/office/officeart/2008/layout/LinedList"/>
    <dgm:cxn modelId="{89C024A1-FE6C-4334-ACBC-A2BB97169451}" type="presOf" srcId="{A6EA5C46-232C-3D4A-8593-0EF3699415A6}" destId="{ACEC9847-95A5-E749-9FD7-989C44FBD532}" srcOrd="0" destOrd="0" presId="urn:microsoft.com/office/officeart/2008/layout/LinedList"/>
    <dgm:cxn modelId="{EA3786A4-773B-41FB-9021-F9ABB7C6A8EB}" type="presOf" srcId="{2DA443E7-2DBA-4070-A547-BA88F14DB6F9}" destId="{C0944996-0B05-4284-AD39-F33C3EB596E7}" srcOrd="0" destOrd="0" presId="urn:microsoft.com/office/officeart/2008/layout/LinedList"/>
    <dgm:cxn modelId="{0F0B9FA8-8A63-4198-B26F-C3CB723403DB}" type="presOf" srcId="{472ABDD7-EF18-4431-A4FB-570760D5FFD0}" destId="{45A83A9E-127D-4884-BADD-8E155111E604}" srcOrd="0" destOrd="0" presId="urn:microsoft.com/office/officeart/2008/layout/LinedList"/>
    <dgm:cxn modelId="{21B091AA-236B-4409-8E79-8A3F2CE214D1}" srcId="{809EB779-E2D3-4A2E-B672-401DE3F46890}" destId="{2DA443E7-2DBA-4070-A547-BA88F14DB6F9}" srcOrd="11" destOrd="0" parTransId="{EFBAE842-D46F-4339-AE7D-41F768B9EC3F}" sibTransId="{488C4C0F-1C41-436D-8B21-3B1287CF5B0E}"/>
    <dgm:cxn modelId="{D28458AB-691E-411D-925C-7C73ACCA4519}" type="presOf" srcId="{29A0155D-D53C-4514-AC11-493E6021F83A}" destId="{03150053-538B-4CF7-B32A-A68EA5098499}" srcOrd="0" destOrd="0" presId="urn:microsoft.com/office/officeart/2008/layout/LinedList"/>
    <dgm:cxn modelId="{EEED24BA-51CB-4611-815F-BA2C798F444E}" srcId="{809EB779-E2D3-4A2E-B672-401DE3F46890}" destId="{978EB46D-B57B-410F-99A1-4DD2CDA82711}" srcOrd="17" destOrd="0" parTransId="{5E19CA82-B90A-4305-8616-CBB3E3F5A661}" sibTransId="{CE2C03E4-0E54-4A78-9F09-72EAFA37A545}"/>
    <dgm:cxn modelId="{3F7157C7-1EE3-46CD-8135-FC7126B0FD86}" type="presOf" srcId="{EAEB844C-F6FB-4C06-9511-E56C269C293C}" destId="{60F31FD3-472C-4B24-812F-AF3C538BCCB2}" srcOrd="0" destOrd="0" presId="urn:microsoft.com/office/officeart/2008/layout/LinedList"/>
    <dgm:cxn modelId="{EB44F2D1-C3C9-4E66-9872-382007C330FE}" srcId="{809EB779-E2D3-4A2E-B672-401DE3F46890}" destId="{29A0155D-D53C-4514-AC11-493E6021F83A}" srcOrd="13" destOrd="0" parTransId="{99697358-BF8D-4968-9885-02F647219850}" sibTransId="{C01FF6E7-36E5-4E0F-BF91-1966DC67A11D}"/>
    <dgm:cxn modelId="{363F18D4-D8DC-4794-93FF-2DA939C73DC7}" type="presOf" srcId="{837E160C-A3C7-41C0-939F-65566EB93C19}" destId="{41F17392-672A-4E86-98F9-70F1D512AE87}" srcOrd="0" destOrd="0" presId="urn:microsoft.com/office/officeart/2008/layout/LinedList"/>
    <dgm:cxn modelId="{DE921DD8-E71C-41FB-A617-9E7EFAC89373}" srcId="{809EB779-E2D3-4A2E-B672-401DE3F46890}" destId="{EC81458F-6A8D-45A4-A97E-1AAC9DC80E8D}" srcOrd="1" destOrd="0" parTransId="{400537E2-48D2-4F42-946A-AF2C56ABA56E}" sibTransId="{503AF680-C3A5-4984-A73D-9CB14B16E080}"/>
    <dgm:cxn modelId="{4495BCE4-9C57-4B3F-8E02-D0E70DD36C20}" srcId="{809EB779-E2D3-4A2E-B672-401DE3F46890}" destId="{4C2FA30D-4367-4E54-BB70-57BCA64DFE96}" srcOrd="4" destOrd="0" parTransId="{87FCAD2F-967D-4DFB-9161-EEC1F0700D16}" sibTransId="{E01DED80-113A-4650-9CD6-D37C0252916F}"/>
    <dgm:cxn modelId="{4363EDEA-02EA-4FC6-9C96-9A9491274C07}" srcId="{809EB779-E2D3-4A2E-B672-401DE3F46890}" destId="{ACCA30FA-C73A-465E-9131-8DBDF09BD15B}" srcOrd="8" destOrd="0" parTransId="{A3A61BCD-555C-4064-B97D-984B29890711}" sibTransId="{E16AE822-8E99-4539-B873-5160A0D472AD}"/>
    <dgm:cxn modelId="{A37A12FA-F7C9-4425-A63B-FB054ADF5311}" type="presOf" srcId="{AC3C2C93-6110-4521-9DFA-920937D956E6}" destId="{F255F13D-6222-4C6C-B3E1-1901046586AD}" srcOrd="0" destOrd="0" presId="urn:microsoft.com/office/officeart/2008/layout/LinedList"/>
    <dgm:cxn modelId="{E823ABFD-E0D2-4A89-9BDA-D48067E6CBCD}" type="presOf" srcId="{94D9E47E-1E6E-0140-A9A4-84C10943A8DE}" destId="{676AB56F-CC40-B842-AAC3-AC3E5AA5C60D}" srcOrd="0" destOrd="0" presId="urn:microsoft.com/office/officeart/2008/layout/LinedList"/>
    <dgm:cxn modelId="{E773FEF6-048A-4A14-8252-22BB709FA533}" type="presParOf" srcId="{96A47D49-39E2-4ADF-BC24-73DE6ACA7242}" destId="{2C498019-8C3B-9C4A-9A97-9628BCAE9883}" srcOrd="0" destOrd="0" presId="urn:microsoft.com/office/officeart/2008/layout/LinedList"/>
    <dgm:cxn modelId="{55B8F4E8-D3FD-4AE3-A5E6-E0289BC8E2AC}" type="presParOf" srcId="{96A47D49-39E2-4ADF-BC24-73DE6ACA7242}" destId="{BB93D205-587D-4749-B076-AF946B3E69F0}" srcOrd="1" destOrd="0" presId="urn:microsoft.com/office/officeart/2008/layout/LinedList"/>
    <dgm:cxn modelId="{E469FC12-F24C-47E4-BE21-54A816ED5037}" type="presParOf" srcId="{BB93D205-587D-4749-B076-AF946B3E69F0}" destId="{ACEC9847-95A5-E749-9FD7-989C44FBD532}" srcOrd="0" destOrd="0" presId="urn:microsoft.com/office/officeart/2008/layout/LinedList"/>
    <dgm:cxn modelId="{791336A1-8F5E-4EFB-BF02-35DBAEF27AA1}" type="presParOf" srcId="{BB93D205-587D-4749-B076-AF946B3E69F0}" destId="{73CCF268-6C88-7645-9F94-1E007E15067D}" srcOrd="1" destOrd="0" presId="urn:microsoft.com/office/officeart/2008/layout/LinedList"/>
    <dgm:cxn modelId="{B16F4A31-4DA0-4807-A877-06AF42EA49E6}" type="presParOf" srcId="{96A47D49-39E2-4ADF-BC24-73DE6ACA7242}" destId="{227BC600-6FAA-4F5B-89B8-6A3EA75C57BF}" srcOrd="2" destOrd="0" presId="urn:microsoft.com/office/officeart/2008/layout/LinedList"/>
    <dgm:cxn modelId="{3694F8B3-49E7-493A-A888-438E92165ACB}" type="presParOf" srcId="{96A47D49-39E2-4ADF-BC24-73DE6ACA7242}" destId="{3BBA7BCF-FD4B-4511-A1F9-EE4544F21C3A}" srcOrd="3" destOrd="0" presId="urn:microsoft.com/office/officeart/2008/layout/LinedList"/>
    <dgm:cxn modelId="{337263FE-973C-4C96-B995-F11C42B82F95}" type="presParOf" srcId="{3BBA7BCF-FD4B-4511-A1F9-EE4544F21C3A}" destId="{0A392862-D796-47AF-9580-12B812513D03}" srcOrd="0" destOrd="0" presId="urn:microsoft.com/office/officeart/2008/layout/LinedList"/>
    <dgm:cxn modelId="{72C960B7-36D4-42EB-B242-818BD44ECD87}" type="presParOf" srcId="{3BBA7BCF-FD4B-4511-A1F9-EE4544F21C3A}" destId="{ABAEBD21-DBBE-4424-92F4-1B1DA0A8034A}" srcOrd="1" destOrd="0" presId="urn:microsoft.com/office/officeart/2008/layout/LinedList"/>
    <dgm:cxn modelId="{15853055-44AE-4DEB-9EDD-9C35A063FE8A}" type="presParOf" srcId="{96A47D49-39E2-4ADF-BC24-73DE6ACA7242}" destId="{6B24C0F1-D3F5-44B9-AB70-6E121DBC6C39}" srcOrd="4" destOrd="0" presId="urn:microsoft.com/office/officeart/2008/layout/LinedList"/>
    <dgm:cxn modelId="{77A63D2E-2B39-41D8-BCD0-A321E0541620}" type="presParOf" srcId="{96A47D49-39E2-4ADF-BC24-73DE6ACA7242}" destId="{8CC27702-E17A-44CA-B2B1-0F06D4840EF8}" srcOrd="5" destOrd="0" presId="urn:microsoft.com/office/officeart/2008/layout/LinedList"/>
    <dgm:cxn modelId="{53974942-35E2-4BB7-AF48-73CDFB2D1E93}" type="presParOf" srcId="{8CC27702-E17A-44CA-B2B1-0F06D4840EF8}" destId="{42D091A7-F3AD-4F14-8F35-0764C7FC6B8E}" srcOrd="0" destOrd="0" presId="urn:microsoft.com/office/officeart/2008/layout/LinedList"/>
    <dgm:cxn modelId="{C05D9E7D-5CE9-4949-A3FE-2635E045ED88}" type="presParOf" srcId="{8CC27702-E17A-44CA-B2B1-0F06D4840EF8}" destId="{D706A10E-0C03-4F7F-9E73-D5B67CE682EC}" srcOrd="1" destOrd="0" presId="urn:microsoft.com/office/officeart/2008/layout/LinedList"/>
    <dgm:cxn modelId="{0D683956-CC6E-4A65-908A-384DAD4BDE15}" type="presParOf" srcId="{96A47D49-39E2-4ADF-BC24-73DE6ACA7242}" destId="{4C69E895-F779-4050-96EE-D93C59ABD9E4}" srcOrd="6" destOrd="0" presId="urn:microsoft.com/office/officeart/2008/layout/LinedList"/>
    <dgm:cxn modelId="{96EB0C06-A4A6-436E-A815-A08B506B4FEC}" type="presParOf" srcId="{96A47D49-39E2-4ADF-BC24-73DE6ACA7242}" destId="{6969D706-3E27-467E-A5AD-2EFCF1F15E7A}" srcOrd="7" destOrd="0" presId="urn:microsoft.com/office/officeart/2008/layout/LinedList"/>
    <dgm:cxn modelId="{5C8A6863-BD21-45E0-A9D7-0875692B72E2}" type="presParOf" srcId="{6969D706-3E27-467E-A5AD-2EFCF1F15E7A}" destId="{B45E5EE4-AF8A-4126-997B-CFC9BB9515D5}" srcOrd="0" destOrd="0" presId="urn:microsoft.com/office/officeart/2008/layout/LinedList"/>
    <dgm:cxn modelId="{B8B1EBDC-E1E4-406A-B961-14728EB6F20C}" type="presParOf" srcId="{6969D706-3E27-467E-A5AD-2EFCF1F15E7A}" destId="{938E86FB-0915-4B50-A12C-16F711C8FF16}" srcOrd="1" destOrd="0" presId="urn:microsoft.com/office/officeart/2008/layout/LinedList"/>
    <dgm:cxn modelId="{92272BA3-5A9B-4253-951E-AC860E31BA0E}" type="presParOf" srcId="{96A47D49-39E2-4ADF-BC24-73DE6ACA7242}" destId="{6325A3CA-9B59-4ACD-A1FE-812DFD8111AE}" srcOrd="8" destOrd="0" presId="urn:microsoft.com/office/officeart/2008/layout/LinedList"/>
    <dgm:cxn modelId="{AA068148-47E2-462B-9382-D2B09B764E83}" type="presParOf" srcId="{96A47D49-39E2-4ADF-BC24-73DE6ACA7242}" destId="{56663BE5-745C-432A-8210-44278A37815E}" srcOrd="9" destOrd="0" presId="urn:microsoft.com/office/officeart/2008/layout/LinedList"/>
    <dgm:cxn modelId="{1D76E378-49B7-458F-AF03-728170A53825}" type="presParOf" srcId="{56663BE5-745C-432A-8210-44278A37815E}" destId="{C69D4B24-0D57-4DEC-8170-65EBE8FF823B}" srcOrd="0" destOrd="0" presId="urn:microsoft.com/office/officeart/2008/layout/LinedList"/>
    <dgm:cxn modelId="{57F593EE-8CC3-414D-818C-9BCA8A661DA2}" type="presParOf" srcId="{56663BE5-745C-432A-8210-44278A37815E}" destId="{056EAFB8-8360-4A9B-AA54-2B157C6F29ED}" srcOrd="1" destOrd="0" presId="urn:microsoft.com/office/officeart/2008/layout/LinedList"/>
    <dgm:cxn modelId="{2198F0B7-C342-4FC4-8824-BA79BDDA62B7}" type="presParOf" srcId="{96A47D49-39E2-4ADF-BC24-73DE6ACA7242}" destId="{F17D8DED-4EF0-4A5F-B45F-FA207E5C22FB}" srcOrd="10" destOrd="0" presId="urn:microsoft.com/office/officeart/2008/layout/LinedList"/>
    <dgm:cxn modelId="{FE10CE79-0F3E-4BF9-A67C-5F0F17E51C9D}" type="presParOf" srcId="{96A47D49-39E2-4ADF-BC24-73DE6ACA7242}" destId="{C38E9145-AA97-4FC2-8D47-3356734AAE26}" srcOrd="11" destOrd="0" presId="urn:microsoft.com/office/officeart/2008/layout/LinedList"/>
    <dgm:cxn modelId="{2B955A33-D9EA-4994-8F1B-EE89053A2E22}" type="presParOf" srcId="{C38E9145-AA97-4FC2-8D47-3356734AAE26}" destId="{41F17392-672A-4E86-98F9-70F1D512AE87}" srcOrd="0" destOrd="0" presId="urn:microsoft.com/office/officeart/2008/layout/LinedList"/>
    <dgm:cxn modelId="{440BDCAD-DDE5-4792-A4E3-48B4E8401061}" type="presParOf" srcId="{C38E9145-AA97-4FC2-8D47-3356734AAE26}" destId="{95A2B84B-A834-4970-A835-302A527772C2}" srcOrd="1" destOrd="0" presId="urn:microsoft.com/office/officeart/2008/layout/LinedList"/>
    <dgm:cxn modelId="{2F54E522-8E81-4A7A-8982-A03C5311BD7A}" type="presParOf" srcId="{96A47D49-39E2-4ADF-BC24-73DE6ACA7242}" destId="{C1273E77-3641-7247-AC4B-42088106FFE6}" srcOrd="12" destOrd="0" presId="urn:microsoft.com/office/officeart/2008/layout/LinedList"/>
    <dgm:cxn modelId="{EE3C526F-8383-4BE5-98CA-39BF0F6C2D22}" type="presParOf" srcId="{96A47D49-39E2-4ADF-BC24-73DE6ACA7242}" destId="{537FFD9F-9B5C-3147-AA5E-3DA2DA5260A9}" srcOrd="13" destOrd="0" presId="urn:microsoft.com/office/officeart/2008/layout/LinedList"/>
    <dgm:cxn modelId="{DEE977CD-4571-4380-B14A-BBC32FBBB18E}" type="presParOf" srcId="{537FFD9F-9B5C-3147-AA5E-3DA2DA5260A9}" destId="{676AB56F-CC40-B842-AAC3-AC3E5AA5C60D}" srcOrd="0" destOrd="0" presId="urn:microsoft.com/office/officeart/2008/layout/LinedList"/>
    <dgm:cxn modelId="{B33B4C20-832F-4EED-9E05-872CE24F9ED5}" type="presParOf" srcId="{537FFD9F-9B5C-3147-AA5E-3DA2DA5260A9}" destId="{E572FED4-88A2-EB49-A833-71527965BB32}" srcOrd="1" destOrd="0" presId="urn:microsoft.com/office/officeart/2008/layout/LinedList"/>
    <dgm:cxn modelId="{046DECBC-7516-4951-A746-418E1B1726C2}" type="presParOf" srcId="{96A47D49-39E2-4ADF-BC24-73DE6ACA7242}" destId="{3944936C-7A23-44A7-A9A2-25D24CD01231}" srcOrd="14" destOrd="0" presId="urn:microsoft.com/office/officeart/2008/layout/LinedList"/>
    <dgm:cxn modelId="{A407A8AC-EC54-4630-BC0E-81EE45121708}" type="presParOf" srcId="{96A47D49-39E2-4ADF-BC24-73DE6ACA7242}" destId="{4E660895-326D-429C-85E0-3BC05B00CC15}" srcOrd="15" destOrd="0" presId="urn:microsoft.com/office/officeart/2008/layout/LinedList"/>
    <dgm:cxn modelId="{CAFC2025-CDD3-47CA-85E2-A542C7FBE0E7}" type="presParOf" srcId="{4E660895-326D-429C-85E0-3BC05B00CC15}" destId="{67F4B299-059C-4B4C-9117-EFBBC1C81E55}" srcOrd="0" destOrd="0" presId="urn:microsoft.com/office/officeart/2008/layout/LinedList"/>
    <dgm:cxn modelId="{E19E40F0-4749-4180-BFCA-46457867F6FD}" type="presParOf" srcId="{4E660895-326D-429C-85E0-3BC05B00CC15}" destId="{A551A7F1-461C-4BFB-BD7C-8B31D693F417}" srcOrd="1" destOrd="0" presId="urn:microsoft.com/office/officeart/2008/layout/LinedList"/>
    <dgm:cxn modelId="{0DC56F5D-F533-4ABD-9CFD-F6C1B3F56D20}" type="presParOf" srcId="{96A47D49-39E2-4ADF-BC24-73DE6ACA7242}" destId="{239066A2-87C3-419E-9173-5FE26C4E675C}" srcOrd="16" destOrd="0" presId="urn:microsoft.com/office/officeart/2008/layout/LinedList"/>
    <dgm:cxn modelId="{B20F0903-FC3C-411E-8191-5891812AEB86}" type="presParOf" srcId="{96A47D49-39E2-4ADF-BC24-73DE6ACA7242}" destId="{A9A2E9D5-31F3-4E0E-AB49-C960CDA92A12}" srcOrd="17" destOrd="0" presId="urn:microsoft.com/office/officeart/2008/layout/LinedList"/>
    <dgm:cxn modelId="{D21F6EE7-ECA9-47A7-BE1A-4D9A5B678285}" type="presParOf" srcId="{A9A2E9D5-31F3-4E0E-AB49-C960CDA92A12}" destId="{5BD4ED3F-021D-4158-8FEB-970A6E1A7F69}" srcOrd="0" destOrd="0" presId="urn:microsoft.com/office/officeart/2008/layout/LinedList"/>
    <dgm:cxn modelId="{A19ADA51-A7C6-4B85-BEDF-10B45378705F}" type="presParOf" srcId="{A9A2E9D5-31F3-4E0E-AB49-C960CDA92A12}" destId="{DB7F33D1-155D-4380-AD1E-398136580AB6}" srcOrd="1" destOrd="0" presId="urn:microsoft.com/office/officeart/2008/layout/LinedList"/>
    <dgm:cxn modelId="{2D906485-4449-45AA-9E25-89D653134483}" type="presParOf" srcId="{96A47D49-39E2-4ADF-BC24-73DE6ACA7242}" destId="{BA262F2B-B034-764B-A5D3-8F83DA947919}" srcOrd="18" destOrd="0" presId="urn:microsoft.com/office/officeart/2008/layout/LinedList"/>
    <dgm:cxn modelId="{5F8FEE12-68F6-456C-BE28-337F5D0F0523}" type="presParOf" srcId="{96A47D49-39E2-4ADF-BC24-73DE6ACA7242}" destId="{E3543F6E-65AB-6048-A200-A65C33856060}" srcOrd="19" destOrd="0" presId="urn:microsoft.com/office/officeart/2008/layout/LinedList"/>
    <dgm:cxn modelId="{55454D2F-EA4D-4746-9C42-42E8F126012C}" type="presParOf" srcId="{E3543F6E-65AB-6048-A200-A65C33856060}" destId="{97F32B82-E6A7-4B4B-8029-A2E58E8C75ED}" srcOrd="0" destOrd="0" presId="urn:microsoft.com/office/officeart/2008/layout/LinedList"/>
    <dgm:cxn modelId="{DCA67973-C382-43D9-A591-1993E600A115}" type="presParOf" srcId="{E3543F6E-65AB-6048-A200-A65C33856060}" destId="{504D8B30-76A6-0F40-936C-816937018569}" srcOrd="1" destOrd="0" presId="urn:microsoft.com/office/officeart/2008/layout/LinedList"/>
    <dgm:cxn modelId="{87EF394B-387E-404E-917D-8F72DA065C67}" type="presParOf" srcId="{96A47D49-39E2-4ADF-BC24-73DE6ACA7242}" destId="{BCF166AE-EE7C-4F0B-A8F8-BEE26F574333}" srcOrd="20" destOrd="0" presId="urn:microsoft.com/office/officeart/2008/layout/LinedList"/>
    <dgm:cxn modelId="{11194831-3990-4648-B704-5C2A85614684}" type="presParOf" srcId="{96A47D49-39E2-4ADF-BC24-73DE6ACA7242}" destId="{8384E241-EB0F-4360-8AB9-B1266A2DCF61}" srcOrd="21" destOrd="0" presId="urn:microsoft.com/office/officeart/2008/layout/LinedList"/>
    <dgm:cxn modelId="{0DF2E4EB-C427-448F-887C-9ED8B1A5F56F}" type="presParOf" srcId="{8384E241-EB0F-4360-8AB9-B1266A2DCF61}" destId="{4FDA3D70-B56B-4DD3-916A-19702EAA5495}" srcOrd="0" destOrd="0" presId="urn:microsoft.com/office/officeart/2008/layout/LinedList"/>
    <dgm:cxn modelId="{1BB92879-824F-4744-B654-03578D679B67}" type="presParOf" srcId="{8384E241-EB0F-4360-8AB9-B1266A2DCF61}" destId="{1B09991A-1995-4622-A13C-77BA17A01753}" srcOrd="1" destOrd="0" presId="urn:microsoft.com/office/officeart/2008/layout/LinedList"/>
    <dgm:cxn modelId="{6D9D9089-286E-4D8B-9B13-1EC8AB8C87E9}" type="presParOf" srcId="{96A47D49-39E2-4ADF-BC24-73DE6ACA7242}" destId="{D9C99BE0-214F-4C5D-ACA9-EFC2BC1398DA}" srcOrd="22" destOrd="0" presId="urn:microsoft.com/office/officeart/2008/layout/LinedList"/>
    <dgm:cxn modelId="{882C8397-D457-4A02-AF5C-5D09889697EF}" type="presParOf" srcId="{96A47D49-39E2-4ADF-BC24-73DE6ACA7242}" destId="{A0EC784E-1C77-4EF6-9DEF-7BBC54B580CB}" srcOrd="23" destOrd="0" presId="urn:microsoft.com/office/officeart/2008/layout/LinedList"/>
    <dgm:cxn modelId="{B237154B-28B7-4535-B7F6-ACD620551F4C}" type="presParOf" srcId="{A0EC784E-1C77-4EF6-9DEF-7BBC54B580CB}" destId="{C0944996-0B05-4284-AD39-F33C3EB596E7}" srcOrd="0" destOrd="0" presId="urn:microsoft.com/office/officeart/2008/layout/LinedList"/>
    <dgm:cxn modelId="{EDB8B31F-F54E-4E75-9FEC-472552EE95BD}" type="presParOf" srcId="{A0EC784E-1C77-4EF6-9DEF-7BBC54B580CB}" destId="{DFAE4E2B-8AE8-4F13-8460-DE91547016F8}" srcOrd="1" destOrd="0" presId="urn:microsoft.com/office/officeart/2008/layout/LinedList"/>
    <dgm:cxn modelId="{AF164B70-802A-4B4B-B390-F7040618F382}" type="presParOf" srcId="{96A47D49-39E2-4ADF-BC24-73DE6ACA7242}" destId="{48D51DA5-D460-459D-BCE1-638615251945}" srcOrd="24" destOrd="0" presId="urn:microsoft.com/office/officeart/2008/layout/LinedList"/>
    <dgm:cxn modelId="{8C2162C8-DE53-4029-8E98-EF8F93EE2B13}" type="presParOf" srcId="{96A47D49-39E2-4ADF-BC24-73DE6ACA7242}" destId="{E027D185-B8DB-42B7-8EB9-B405A5A0D779}" srcOrd="25" destOrd="0" presId="urn:microsoft.com/office/officeart/2008/layout/LinedList"/>
    <dgm:cxn modelId="{0071EACD-12B3-4E96-9ECC-6B30913F9222}" type="presParOf" srcId="{E027D185-B8DB-42B7-8EB9-B405A5A0D779}" destId="{45A83A9E-127D-4884-BADD-8E155111E604}" srcOrd="0" destOrd="0" presId="urn:microsoft.com/office/officeart/2008/layout/LinedList"/>
    <dgm:cxn modelId="{86FCB8B3-4830-4C37-AAFE-915729D3A00F}" type="presParOf" srcId="{E027D185-B8DB-42B7-8EB9-B405A5A0D779}" destId="{6069F397-7ABC-4438-996D-CE71B4FFC08D}" srcOrd="1" destOrd="0" presId="urn:microsoft.com/office/officeart/2008/layout/LinedList"/>
    <dgm:cxn modelId="{624F04BC-E9AF-4D9F-B9A6-93F3B53869A4}" type="presParOf" srcId="{96A47D49-39E2-4ADF-BC24-73DE6ACA7242}" destId="{F9C75011-22F2-4CCE-BF2F-6B2076E5E1F1}" srcOrd="26" destOrd="0" presId="urn:microsoft.com/office/officeart/2008/layout/LinedList"/>
    <dgm:cxn modelId="{253BF10D-AD2C-4C59-B4C0-8746E466EB98}" type="presParOf" srcId="{96A47D49-39E2-4ADF-BC24-73DE6ACA7242}" destId="{DCFBE3AE-5CCA-4CDC-98AB-49E66F101BA0}" srcOrd="27" destOrd="0" presId="urn:microsoft.com/office/officeart/2008/layout/LinedList"/>
    <dgm:cxn modelId="{18672446-F5D5-4A02-8057-AC8EBE3978C4}" type="presParOf" srcId="{DCFBE3AE-5CCA-4CDC-98AB-49E66F101BA0}" destId="{03150053-538B-4CF7-B32A-A68EA5098499}" srcOrd="0" destOrd="0" presId="urn:microsoft.com/office/officeart/2008/layout/LinedList"/>
    <dgm:cxn modelId="{51023CDF-299A-4D4E-AAF1-DCBBE80B2047}" type="presParOf" srcId="{DCFBE3AE-5CCA-4CDC-98AB-49E66F101BA0}" destId="{0147706F-CF7C-4089-9F7F-387BB33EC047}" srcOrd="1" destOrd="0" presId="urn:microsoft.com/office/officeart/2008/layout/LinedList"/>
    <dgm:cxn modelId="{D771E67B-E546-43DF-A0AB-C16DF02CB8B7}" type="presParOf" srcId="{96A47D49-39E2-4ADF-BC24-73DE6ACA7242}" destId="{93264CF6-5FA0-4CAE-BF12-6FAA7869986E}" srcOrd="28" destOrd="0" presId="urn:microsoft.com/office/officeart/2008/layout/LinedList"/>
    <dgm:cxn modelId="{524E8B45-4DAA-4F83-8532-7427C8336449}" type="presParOf" srcId="{96A47D49-39E2-4ADF-BC24-73DE6ACA7242}" destId="{BA9E22EC-9351-482B-8B50-71CA37DACE83}" srcOrd="29" destOrd="0" presId="urn:microsoft.com/office/officeart/2008/layout/LinedList"/>
    <dgm:cxn modelId="{A242A5FD-101C-4DB4-865B-95CD1C81D73F}" type="presParOf" srcId="{BA9E22EC-9351-482B-8B50-71CA37DACE83}" destId="{55E1A6EA-AA21-4F6C-9DA5-C4762567A391}" srcOrd="0" destOrd="0" presId="urn:microsoft.com/office/officeart/2008/layout/LinedList"/>
    <dgm:cxn modelId="{E5DA22DA-A248-4FD4-A0CE-D41E711BD3BB}" type="presParOf" srcId="{BA9E22EC-9351-482B-8B50-71CA37DACE83}" destId="{D6C5A0E6-15E3-4E62-AAB7-61F2B0B22D8E}" srcOrd="1" destOrd="0" presId="urn:microsoft.com/office/officeart/2008/layout/LinedList"/>
    <dgm:cxn modelId="{EBBB1F1A-EADC-4539-8BDC-07770B7DA085}" type="presParOf" srcId="{96A47D49-39E2-4ADF-BC24-73DE6ACA7242}" destId="{10F9F21D-F954-47BF-81F7-F2FEF59E6697}" srcOrd="30" destOrd="0" presId="urn:microsoft.com/office/officeart/2008/layout/LinedList"/>
    <dgm:cxn modelId="{3A1002BA-80ED-45BB-885B-F1DA3156EB62}" type="presParOf" srcId="{96A47D49-39E2-4ADF-BC24-73DE6ACA7242}" destId="{C592F5E8-AF32-484E-A8C7-B00BC4FF6113}" srcOrd="31" destOrd="0" presId="urn:microsoft.com/office/officeart/2008/layout/LinedList"/>
    <dgm:cxn modelId="{DAC66800-A7E9-4154-8254-D13A711BF897}" type="presParOf" srcId="{C592F5E8-AF32-484E-A8C7-B00BC4FF6113}" destId="{60F31FD3-472C-4B24-812F-AF3C538BCCB2}" srcOrd="0" destOrd="0" presId="urn:microsoft.com/office/officeart/2008/layout/LinedList"/>
    <dgm:cxn modelId="{6937D42D-A16D-46D3-A750-64659D483100}" type="presParOf" srcId="{C592F5E8-AF32-484E-A8C7-B00BC4FF6113}" destId="{2BF83655-AA1D-4498-9772-32CA50C509E4}" srcOrd="1" destOrd="0" presId="urn:microsoft.com/office/officeart/2008/layout/LinedList"/>
    <dgm:cxn modelId="{3ECA238D-960F-46A6-A2FF-A03777045B5B}" type="presParOf" srcId="{96A47D49-39E2-4ADF-BC24-73DE6ACA7242}" destId="{228ED66C-0BE2-4850-9008-32BC271EA1AF}" srcOrd="32" destOrd="0" presId="urn:microsoft.com/office/officeart/2008/layout/LinedList"/>
    <dgm:cxn modelId="{B10DD865-9DEE-407F-AFA1-348D3D8580DB}" type="presParOf" srcId="{96A47D49-39E2-4ADF-BC24-73DE6ACA7242}" destId="{0BAC0406-697C-4415-9A3A-ACE756BFB674}" srcOrd="33" destOrd="0" presId="urn:microsoft.com/office/officeart/2008/layout/LinedList"/>
    <dgm:cxn modelId="{0395C551-C006-431A-9A0A-0FD5AC78B0D7}" type="presParOf" srcId="{0BAC0406-697C-4415-9A3A-ACE756BFB674}" destId="{F255F13D-6222-4C6C-B3E1-1901046586AD}" srcOrd="0" destOrd="0" presId="urn:microsoft.com/office/officeart/2008/layout/LinedList"/>
    <dgm:cxn modelId="{992A028D-3D30-4B4F-AC03-B2DC49258A01}" type="presParOf" srcId="{0BAC0406-697C-4415-9A3A-ACE756BFB674}" destId="{058B37E7-82B0-4F09-AE17-D55C96599504}" srcOrd="1" destOrd="0" presId="urn:microsoft.com/office/officeart/2008/layout/LinedList"/>
    <dgm:cxn modelId="{ED095FA5-08D2-4F97-AA2B-11C572A9ABE1}" type="presParOf" srcId="{96A47D49-39E2-4ADF-BC24-73DE6ACA7242}" destId="{5C2B1BE8-5839-4751-9863-AD8E06630A8D}" srcOrd="34" destOrd="0" presId="urn:microsoft.com/office/officeart/2008/layout/LinedList"/>
    <dgm:cxn modelId="{F9ADAEC2-0425-4DB3-A698-54DC4A3A31EE}" type="presParOf" srcId="{96A47D49-39E2-4ADF-BC24-73DE6ACA7242}" destId="{34C5296E-4C62-4C7F-891F-6B061D091251}" srcOrd="35" destOrd="0" presId="urn:microsoft.com/office/officeart/2008/layout/LinedList"/>
    <dgm:cxn modelId="{04A4AD70-94E3-4CC5-9B83-8D30D5D7FEEA}" type="presParOf" srcId="{34C5296E-4C62-4C7F-891F-6B061D091251}" destId="{04F67E30-697D-4077-A83B-01CFDEB6E685}" srcOrd="0" destOrd="0" presId="urn:microsoft.com/office/officeart/2008/layout/LinedList"/>
    <dgm:cxn modelId="{78397442-A3DB-4437-8C66-E7E70EA5AC90}" type="presParOf" srcId="{34C5296E-4C62-4C7F-891F-6B061D091251}" destId="{4F822D79-DA9E-4A65-9937-6100E5AC637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B24406-9C57-4223-9438-02ABFDA8BCC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DBBBE8C-3AB2-4FD9-AF46-D707483AE511}">
      <dgm:prSet/>
      <dgm:spPr/>
      <dgm:t>
        <a:bodyPr/>
        <a:lstStyle/>
        <a:p>
          <a:r>
            <a:rPr lang="en-US"/>
            <a:t>Well defined and allocated tasks were made at the start of the sprint. We communicated with each other frequently about the progress of our work.</a:t>
          </a:r>
        </a:p>
      </dgm:t>
    </dgm:pt>
    <dgm:pt modelId="{AE0B8364-89A7-48D5-9215-91D870754B55}" type="parTrans" cxnId="{1CBCAE02-1C47-4375-BC00-42A4761AB2CD}">
      <dgm:prSet/>
      <dgm:spPr/>
      <dgm:t>
        <a:bodyPr/>
        <a:lstStyle/>
        <a:p>
          <a:endParaRPr lang="en-US"/>
        </a:p>
      </dgm:t>
    </dgm:pt>
    <dgm:pt modelId="{21EE9B16-CE8F-4E8E-A9F5-D024D6CF8906}" type="sibTrans" cxnId="{1CBCAE02-1C47-4375-BC00-42A4761AB2CD}">
      <dgm:prSet/>
      <dgm:spPr/>
      <dgm:t>
        <a:bodyPr/>
        <a:lstStyle/>
        <a:p>
          <a:endParaRPr lang="en-US"/>
        </a:p>
      </dgm:t>
    </dgm:pt>
    <dgm:pt modelId="{3E529971-7B48-4238-A38F-8A3AC59F07D5}">
      <dgm:prSet/>
      <dgm:spPr/>
      <dgm:t>
        <a:bodyPr/>
        <a:lstStyle/>
        <a:p>
          <a:r>
            <a:rPr lang="en-US"/>
            <a:t>In This sprint, planning process was so good that we did what we wanted to accomplish and what each team member would be focusing on.</a:t>
          </a:r>
        </a:p>
      </dgm:t>
    </dgm:pt>
    <dgm:pt modelId="{BCF32F1A-477E-4921-AEE9-2056F5E5284D}" type="parTrans" cxnId="{27DBA82A-54B3-4657-A0A9-1031458DB344}">
      <dgm:prSet/>
      <dgm:spPr/>
      <dgm:t>
        <a:bodyPr/>
        <a:lstStyle/>
        <a:p>
          <a:endParaRPr lang="en-US"/>
        </a:p>
      </dgm:t>
    </dgm:pt>
    <dgm:pt modelId="{5F056970-0A3B-4334-9BD0-FC4962E2AB80}" type="sibTrans" cxnId="{27DBA82A-54B3-4657-A0A9-1031458DB344}">
      <dgm:prSet/>
      <dgm:spPr/>
      <dgm:t>
        <a:bodyPr/>
        <a:lstStyle/>
        <a:p>
          <a:endParaRPr lang="en-US"/>
        </a:p>
      </dgm:t>
    </dgm:pt>
    <dgm:pt modelId="{2333B60B-921E-437B-B618-373C960745E4}">
      <dgm:prSet/>
      <dgm:spPr/>
      <dgm:t>
        <a:bodyPr/>
        <a:lstStyle/>
        <a:p>
          <a:r>
            <a:rPr lang="en-US"/>
            <a:t>Transparency, common goals and unity grew in the team because of the transparency, and open discussions about how to get better as a unit. </a:t>
          </a:r>
        </a:p>
      </dgm:t>
    </dgm:pt>
    <dgm:pt modelId="{32CF07C6-D58C-42B0-8FBD-2600FD47D5E2}" type="parTrans" cxnId="{38DD2E0E-BFEE-4084-BB17-4F51EDC085F0}">
      <dgm:prSet/>
      <dgm:spPr/>
      <dgm:t>
        <a:bodyPr/>
        <a:lstStyle/>
        <a:p>
          <a:endParaRPr lang="en-US"/>
        </a:p>
      </dgm:t>
    </dgm:pt>
    <dgm:pt modelId="{B77F5ABD-D534-4364-A4D9-000A4A5F1430}" type="sibTrans" cxnId="{38DD2E0E-BFEE-4084-BB17-4F51EDC085F0}">
      <dgm:prSet/>
      <dgm:spPr/>
      <dgm:t>
        <a:bodyPr/>
        <a:lstStyle/>
        <a:p>
          <a:endParaRPr lang="en-US"/>
        </a:p>
      </dgm:t>
    </dgm:pt>
    <dgm:pt modelId="{8353F57C-04E1-4873-A215-079640308457}" type="pres">
      <dgm:prSet presAssocID="{46B24406-9C57-4223-9438-02ABFDA8BCC9}" presName="root" presStyleCnt="0">
        <dgm:presLayoutVars>
          <dgm:dir/>
          <dgm:resizeHandles val="exact"/>
        </dgm:presLayoutVars>
      </dgm:prSet>
      <dgm:spPr/>
    </dgm:pt>
    <dgm:pt modelId="{93EB8E75-4497-437A-BAC1-CFF4CB67A406}" type="pres">
      <dgm:prSet presAssocID="{9DBBBE8C-3AB2-4FD9-AF46-D707483AE511}" presName="compNode" presStyleCnt="0"/>
      <dgm:spPr/>
    </dgm:pt>
    <dgm:pt modelId="{316605FD-4287-4C6D-AC25-66DB52650DD7}" type="pres">
      <dgm:prSet presAssocID="{9DBBBE8C-3AB2-4FD9-AF46-D707483AE511}" presName="bgRect" presStyleLbl="bgShp" presStyleIdx="0" presStyleCnt="3"/>
      <dgm:spPr/>
    </dgm:pt>
    <dgm:pt modelId="{BF871877-BDAE-48BC-AAA0-BC1E9E399EE6}" type="pres">
      <dgm:prSet presAssocID="{9DBBBE8C-3AB2-4FD9-AF46-D707483AE5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AC1D6485-ED10-497D-9329-4284370E4FE9}" type="pres">
      <dgm:prSet presAssocID="{9DBBBE8C-3AB2-4FD9-AF46-D707483AE511}" presName="spaceRect" presStyleCnt="0"/>
      <dgm:spPr/>
    </dgm:pt>
    <dgm:pt modelId="{8D02E72E-D49A-4BAE-8434-8AC38219978A}" type="pres">
      <dgm:prSet presAssocID="{9DBBBE8C-3AB2-4FD9-AF46-D707483AE511}" presName="parTx" presStyleLbl="revTx" presStyleIdx="0" presStyleCnt="3">
        <dgm:presLayoutVars>
          <dgm:chMax val="0"/>
          <dgm:chPref val="0"/>
        </dgm:presLayoutVars>
      </dgm:prSet>
      <dgm:spPr/>
    </dgm:pt>
    <dgm:pt modelId="{8BC1B39D-D40B-4EB8-80A3-995FA56C72B2}" type="pres">
      <dgm:prSet presAssocID="{21EE9B16-CE8F-4E8E-A9F5-D024D6CF8906}" presName="sibTrans" presStyleCnt="0"/>
      <dgm:spPr/>
    </dgm:pt>
    <dgm:pt modelId="{CD51FE8D-B92F-4323-8012-C3F82FAF452E}" type="pres">
      <dgm:prSet presAssocID="{3E529971-7B48-4238-A38F-8A3AC59F07D5}" presName="compNode" presStyleCnt="0"/>
      <dgm:spPr/>
    </dgm:pt>
    <dgm:pt modelId="{85BEE3C2-A2F3-4E6C-AEFA-D08386D0A4EE}" type="pres">
      <dgm:prSet presAssocID="{3E529971-7B48-4238-A38F-8A3AC59F07D5}" presName="bgRect" presStyleLbl="bgShp" presStyleIdx="1" presStyleCnt="3"/>
      <dgm:spPr/>
    </dgm:pt>
    <dgm:pt modelId="{857767E9-FB8B-4D25-9842-DF4041A4B283}" type="pres">
      <dgm:prSet presAssocID="{3E529971-7B48-4238-A38F-8A3AC59F07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E6FA40AD-10F9-4191-8ED2-2EA487E51F7D}" type="pres">
      <dgm:prSet presAssocID="{3E529971-7B48-4238-A38F-8A3AC59F07D5}" presName="spaceRect" presStyleCnt="0"/>
      <dgm:spPr/>
    </dgm:pt>
    <dgm:pt modelId="{AF7B666B-5902-4A37-A1DB-545BE23CDC40}" type="pres">
      <dgm:prSet presAssocID="{3E529971-7B48-4238-A38F-8A3AC59F07D5}" presName="parTx" presStyleLbl="revTx" presStyleIdx="1" presStyleCnt="3">
        <dgm:presLayoutVars>
          <dgm:chMax val="0"/>
          <dgm:chPref val="0"/>
        </dgm:presLayoutVars>
      </dgm:prSet>
      <dgm:spPr/>
    </dgm:pt>
    <dgm:pt modelId="{CF912E26-F2FB-40B7-8AB7-7D1EB34E09E6}" type="pres">
      <dgm:prSet presAssocID="{5F056970-0A3B-4334-9BD0-FC4962E2AB80}" presName="sibTrans" presStyleCnt="0"/>
      <dgm:spPr/>
    </dgm:pt>
    <dgm:pt modelId="{A24AC565-AA96-40E2-B872-D28005EB9C95}" type="pres">
      <dgm:prSet presAssocID="{2333B60B-921E-437B-B618-373C960745E4}" presName="compNode" presStyleCnt="0"/>
      <dgm:spPr/>
    </dgm:pt>
    <dgm:pt modelId="{B3E2BF16-0748-45C4-A89E-C5214DDDAD94}" type="pres">
      <dgm:prSet presAssocID="{2333B60B-921E-437B-B618-373C960745E4}" presName="bgRect" presStyleLbl="bgShp" presStyleIdx="2" presStyleCnt="3"/>
      <dgm:spPr/>
    </dgm:pt>
    <dgm:pt modelId="{1C7A2948-C23B-4546-8395-8492F70526D9}" type="pres">
      <dgm:prSet presAssocID="{2333B60B-921E-437B-B618-373C960745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E38DFEBC-C42E-4871-A74C-E6B16C4EECBA}" type="pres">
      <dgm:prSet presAssocID="{2333B60B-921E-437B-B618-373C960745E4}" presName="spaceRect" presStyleCnt="0"/>
      <dgm:spPr/>
    </dgm:pt>
    <dgm:pt modelId="{367D6561-BF38-4338-98D0-4C13D2E1AFB6}" type="pres">
      <dgm:prSet presAssocID="{2333B60B-921E-437B-B618-373C960745E4}" presName="parTx" presStyleLbl="revTx" presStyleIdx="2" presStyleCnt="3">
        <dgm:presLayoutVars>
          <dgm:chMax val="0"/>
          <dgm:chPref val="0"/>
        </dgm:presLayoutVars>
      </dgm:prSet>
      <dgm:spPr/>
    </dgm:pt>
  </dgm:ptLst>
  <dgm:cxnLst>
    <dgm:cxn modelId="{1CBCAE02-1C47-4375-BC00-42A4761AB2CD}" srcId="{46B24406-9C57-4223-9438-02ABFDA8BCC9}" destId="{9DBBBE8C-3AB2-4FD9-AF46-D707483AE511}" srcOrd="0" destOrd="0" parTransId="{AE0B8364-89A7-48D5-9215-91D870754B55}" sibTransId="{21EE9B16-CE8F-4E8E-A9F5-D024D6CF8906}"/>
    <dgm:cxn modelId="{84F93B07-0261-4C23-8A8C-4216FA12976D}" type="presOf" srcId="{46B24406-9C57-4223-9438-02ABFDA8BCC9}" destId="{8353F57C-04E1-4873-A215-079640308457}" srcOrd="0" destOrd="0" presId="urn:microsoft.com/office/officeart/2018/2/layout/IconVerticalSolidList"/>
    <dgm:cxn modelId="{38DD2E0E-BFEE-4084-BB17-4F51EDC085F0}" srcId="{46B24406-9C57-4223-9438-02ABFDA8BCC9}" destId="{2333B60B-921E-437B-B618-373C960745E4}" srcOrd="2" destOrd="0" parTransId="{32CF07C6-D58C-42B0-8FBD-2600FD47D5E2}" sibTransId="{B77F5ABD-D534-4364-A4D9-000A4A5F1430}"/>
    <dgm:cxn modelId="{27DBA82A-54B3-4657-A0A9-1031458DB344}" srcId="{46B24406-9C57-4223-9438-02ABFDA8BCC9}" destId="{3E529971-7B48-4238-A38F-8A3AC59F07D5}" srcOrd="1" destOrd="0" parTransId="{BCF32F1A-477E-4921-AEE9-2056F5E5284D}" sibTransId="{5F056970-0A3B-4334-9BD0-FC4962E2AB80}"/>
    <dgm:cxn modelId="{DA6D15D1-6794-4735-B8C9-562FDA1B05EA}" type="presOf" srcId="{2333B60B-921E-437B-B618-373C960745E4}" destId="{367D6561-BF38-4338-98D0-4C13D2E1AFB6}" srcOrd="0" destOrd="0" presId="urn:microsoft.com/office/officeart/2018/2/layout/IconVerticalSolidList"/>
    <dgm:cxn modelId="{8DA297E7-1A9C-4CCF-8AC0-A02CA12301DC}" type="presOf" srcId="{3E529971-7B48-4238-A38F-8A3AC59F07D5}" destId="{AF7B666B-5902-4A37-A1DB-545BE23CDC40}" srcOrd="0" destOrd="0" presId="urn:microsoft.com/office/officeart/2018/2/layout/IconVerticalSolidList"/>
    <dgm:cxn modelId="{9F782CF2-210C-4A47-BD65-6AD9F21AFDA5}" type="presOf" srcId="{9DBBBE8C-3AB2-4FD9-AF46-D707483AE511}" destId="{8D02E72E-D49A-4BAE-8434-8AC38219978A}" srcOrd="0" destOrd="0" presId="urn:microsoft.com/office/officeart/2018/2/layout/IconVerticalSolidList"/>
    <dgm:cxn modelId="{B995D891-7098-44DF-96D2-E2103DEF2AD1}" type="presParOf" srcId="{8353F57C-04E1-4873-A215-079640308457}" destId="{93EB8E75-4497-437A-BAC1-CFF4CB67A406}" srcOrd="0" destOrd="0" presId="urn:microsoft.com/office/officeart/2018/2/layout/IconVerticalSolidList"/>
    <dgm:cxn modelId="{5290EBAE-C50F-453F-8535-15398F437769}" type="presParOf" srcId="{93EB8E75-4497-437A-BAC1-CFF4CB67A406}" destId="{316605FD-4287-4C6D-AC25-66DB52650DD7}" srcOrd="0" destOrd="0" presId="urn:microsoft.com/office/officeart/2018/2/layout/IconVerticalSolidList"/>
    <dgm:cxn modelId="{800320CC-16DD-4A80-9FA4-B60D73AC4102}" type="presParOf" srcId="{93EB8E75-4497-437A-BAC1-CFF4CB67A406}" destId="{BF871877-BDAE-48BC-AAA0-BC1E9E399EE6}" srcOrd="1" destOrd="0" presId="urn:microsoft.com/office/officeart/2018/2/layout/IconVerticalSolidList"/>
    <dgm:cxn modelId="{AB293B79-C90A-4489-AF72-53CED1EC3644}" type="presParOf" srcId="{93EB8E75-4497-437A-BAC1-CFF4CB67A406}" destId="{AC1D6485-ED10-497D-9329-4284370E4FE9}" srcOrd="2" destOrd="0" presId="urn:microsoft.com/office/officeart/2018/2/layout/IconVerticalSolidList"/>
    <dgm:cxn modelId="{28229DFA-A857-4CEC-89AA-0FF38ECE0A9D}" type="presParOf" srcId="{93EB8E75-4497-437A-BAC1-CFF4CB67A406}" destId="{8D02E72E-D49A-4BAE-8434-8AC38219978A}" srcOrd="3" destOrd="0" presId="urn:microsoft.com/office/officeart/2018/2/layout/IconVerticalSolidList"/>
    <dgm:cxn modelId="{6EE91F36-F092-4A60-B782-3C27676C2B41}" type="presParOf" srcId="{8353F57C-04E1-4873-A215-079640308457}" destId="{8BC1B39D-D40B-4EB8-80A3-995FA56C72B2}" srcOrd="1" destOrd="0" presId="urn:microsoft.com/office/officeart/2018/2/layout/IconVerticalSolidList"/>
    <dgm:cxn modelId="{F263E71E-D35C-4612-91CC-B9FCFB47DFCB}" type="presParOf" srcId="{8353F57C-04E1-4873-A215-079640308457}" destId="{CD51FE8D-B92F-4323-8012-C3F82FAF452E}" srcOrd="2" destOrd="0" presId="urn:microsoft.com/office/officeart/2018/2/layout/IconVerticalSolidList"/>
    <dgm:cxn modelId="{013A223E-61BB-4C59-B425-BD341A05F693}" type="presParOf" srcId="{CD51FE8D-B92F-4323-8012-C3F82FAF452E}" destId="{85BEE3C2-A2F3-4E6C-AEFA-D08386D0A4EE}" srcOrd="0" destOrd="0" presId="urn:microsoft.com/office/officeart/2018/2/layout/IconVerticalSolidList"/>
    <dgm:cxn modelId="{5C540DAC-7A8F-4997-B000-C342C0BF67FC}" type="presParOf" srcId="{CD51FE8D-B92F-4323-8012-C3F82FAF452E}" destId="{857767E9-FB8B-4D25-9842-DF4041A4B283}" srcOrd="1" destOrd="0" presId="urn:microsoft.com/office/officeart/2018/2/layout/IconVerticalSolidList"/>
    <dgm:cxn modelId="{8D2B2749-1C0F-4730-96FF-F7026E791F28}" type="presParOf" srcId="{CD51FE8D-B92F-4323-8012-C3F82FAF452E}" destId="{E6FA40AD-10F9-4191-8ED2-2EA487E51F7D}" srcOrd="2" destOrd="0" presId="urn:microsoft.com/office/officeart/2018/2/layout/IconVerticalSolidList"/>
    <dgm:cxn modelId="{BF2C8F06-B67B-48C6-ACDE-A53740017DD5}" type="presParOf" srcId="{CD51FE8D-B92F-4323-8012-C3F82FAF452E}" destId="{AF7B666B-5902-4A37-A1DB-545BE23CDC40}" srcOrd="3" destOrd="0" presId="urn:microsoft.com/office/officeart/2018/2/layout/IconVerticalSolidList"/>
    <dgm:cxn modelId="{3210964E-E41F-47EC-8F55-3F1C88A259DA}" type="presParOf" srcId="{8353F57C-04E1-4873-A215-079640308457}" destId="{CF912E26-F2FB-40B7-8AB7-7D1EB34E09E6}" srcOrd="3" destOrd="0" presId="urn:microsoft.com/office/officeart/2018/2/layout/IconVerticalSolidList"/>
    <dgm:cxn modelId="{6832C50A-1D0C-4FD7-A9AF-C7C6BFFBBDCE}" type="presParOf" srcId="{8353F57C-04E1-4873-A215-079640308457}" destId="{A24AC565-AA96-40E2-B872-D28005EB9C95}" srcOrd="4" destOrd="0" presId="urn:microsoft.com/office/officeart/2018/2/layout/IconVerticalSolidList"/>
    <dgm:cxn modelId="{282A6352-9FB2-4F42-A8E1-316C31441A02}" type="presParOf" srcId="{A24AC565-AA96-40E2-B872-D28005EB9C95}" destId="{B3E2BF16-0748-45C4-A89E-C5214DDDAD94}" srcOrd="0" destOrd="0" presId="urn:microsoft.com/office/officeart/2018/2/layout/IconVerticalSolidList"/>
    <dgm:cxn modelId="{43C4882A-9C28-4F11-A2B3-C60446A68C05}" type="presParOf" srcId="{A24AC565-AA96-40E2-B872-D28005EB9C95}" destId="{1C7A2948-C23B-4546-8395-8492F70526D9}" srcOrd="1" destOrd="0" presId="urn:microsoft.com/office/officeart/2018/2/layout/IconVerticalSolidList"/>
    <dgm:cxn modelId="{DD7E1E01-1FF8-4C63-AA4A-9B7DC398787E}" type="presParOf" srcId="{A24AC565-AA96-40E2-B872-D28005EB9C95}" destId="{E38DFEBC-C42E-4871-A74C-E6B16C4EECBA}" srcOrd="2" destOrd="0" presId="urn:microsoft.com/office/officeart/2018/2/layout/IconVerticalSolidList"/>
    <dgm:cxn modelId="{233F8DD1-2E10-4584-BC25-45F5B012E686}" type="presParOf" srcId="{A24AC565-AA96-40E2-B872-D28005EB9C95}" destId="{367D6561-BF38-4338-98D0-4C13D2E1AFB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3136D6-69E9-4042-AEE9-8D2A99AA9A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598A2B-EBC5-4CAA-A0A7-0CEF58E58FA6}">
      <dgm:prSet/>
      <dgm:spPr/>
      <dgm:t>
        <a:bodyPr/>
        <a:lstStyle/>
        <a:p>
          <a:pPr>
            <a:lnSpc>
              <a:spcPct val="100000"/>
            </a:lnSpc>
          </a:pPr>
          <a:r>
            <a:rPr lang="en-US" baseline="0"/>
            <a:t>It's crucial to practice effective time management, knowledge sharing among team members</a:t>
          </a:r>
          <a:endParaRPr lang="en-US"/>
        </a:p>
      </dgm:t>
    </dgm:pt>
    <dgm:pt modelId="{0EB91F0F-170C-4007-A605-96601AD4EC87}" type="parTrans" cxnId="{3371DF67-88E3-4C92-B29C-F4BFDB3B85DB}">
      <dgm:prSet/>
      <dgm:spPr/>
      <dgm:t>
        <a:bodyPr/>
        <a:lstStyle/>
        <a:p>
          <a:endParaRPr lang="en-US"/>
        </a:p>
      </dgm:t>
    </dgm:pt>
    <dgm:pt modelId="{AB98374F-4A92-41FF-8C0D-EC0FD84E087F}" type="sibTrans" cxnId="{3371DF67-88E3-4C92-B29C-F4BFDB3B85DB}">
      <dgm:prSet/>
      <dgm:spPr/>
      <dgm:t>
        <a:bodyPr/>
        <a:lstStyle/>
        <a:p>
          <a:endParaRPr lang="en-US"/>
        </a:p>
      </dgm:t>
    </dgm:pt>
    <dgm:pt modelId="{2AC38E24-2A11-49FA-B239-5106864C04B3}">
      <dgm:prSet/>
      <dgm:spPr/>
      <dgm:t>
        <a:bodyPr/>
        <a:lstStyle/>
        <a:p>
          <a:pPr>
            <a:lnSpc>
              <a:spcPct val="100000"/>
            </a:lnSpc>
          </a:pPr>
          <a:r>
            <a:rPr lang="en-US">
              <a:latin typeface="Times New Roman" panose="02020603050405020304" pitchFamily="18" charset="0"/>
              <a:cs typeface="Times New Roman" panose="02020603050405020304" pitchFamily="18" charset="0"/>
            </a:rPr>
            <a:t>The critical technical challenges are delayed to handle, which deviated us from  maintaining sprint timelines.</a:t>
          </a:r>
          <a:endParaRPr lang="en-US"/>
        </a:p>
      </dgm:t>
    </dgm:pt>
    <dgm:pt modelId="{721A2E15-87EE-43DF-9A61-DC107EF9B4BC}" type="parTrans" cxnId="{829550C9-9D2D-4391-9B69-84FB820E4D84}">
      <dgm:prSet/>
      <dgm:spPr/>
      <dgm:t>
        <a:bodyPr/>
        <a:lstStyle/>
        <a:p>
          <a:endParaRPr lang="en-US"/>
        </a:p>
      </dgm:t>
    </dgm:pt>
    <dgm:pt modelId="{4E8A6965-2FCD-44BC-BC2C-D20CFF8F6FA5}" type="sibTrans" cxnId="{829550C9-9D2D-4391-9B69-84FB820E4D84}">
      <dgm:prSet/>
      <dgm:spPr/>
      <dgm:t>
        <a:bodyPr/>
        <a:lstStyle/>
        <a:p>
          <a:endParaRPr lang="en-US"/>
        </a:p>
      </dgm:t>
    </dgm:pt>
    <dgm:pt modelId="{9D0C7669-1410-44B7-9DBD-9DDDAA60D5DF}">
      <dgm:prSet/>
      <dgm:spPr/>
      <dgm:t>
        <a:bodyPr/>
        <a:lstStyle/>
        <a:p>
          <a:pPr>
            <a:lnSpc>
              <a:spcPct val="100000"/>
            </a:lnSpc>
          </a:pPr>
          <a:r>
            <a:rPr lang="en-US"/>
            <a:t>We had to make some last-minute bug fixes because our testing process was not as effective as we had hoped.</a:t>
          </a:r>
        </a:p>
      </dgm:t>
    </dgm:pt>
    <dgm:pt modelId="{4D18252B-8C82-4336-94FC-5F2323E4D0F1}" type="parTrans" cxnId="{38ADE96B-037D-464C-828A-D6A70762DA32}">
      <dgm:prSet/>
      <dgm:spPr/>
      <dgm:t>
        <a:bodyPr/>
        <a:lstStyle/>
        <a:p>
          <a:endParaRPr lang="en-US"/>
        </a:p>
      </dgm:t>
    </dgm:pt>
    <dgm:pt modelId="{13E7AD3D-E2F5-45BC-A262-A2D1AB03FA60}" type="sibTrans" cxnId="{38ADE96B-037D-464C-828A-D6A70762DA32}">
      <dgm:prSet/>
      <dgm:spPr/>
      <dgm:t>
        <a:bodyPr/>
        <a:lstStyle/>
        <a:p>
          <a:endParaRPr lang="en-US"/>
        </a:p>
      </dgm:t>
    </dgm:pt>
    <dgm:pt modelId="{53552CE8-96C2-445B-BE3D-CA9E5E25B1E6}">
      <dgm:prSet/>
      <dgm:spPr/>
      <dgm:t>
        <a:bodyPr/>
        <a:lstStyle/>
        <a:p>
          <a:pPr>
            <a:lnSpc>
              <a:spcPct val="100000"/>
            </a:lnSpc>
          </a:pPr>
          <a:r>
            <a:rPr lang="en-US"/>
            <a:t>Frontend and backend code fusion has proven to be challenging for us, since we were not satisfied with our UI earlier..</a:t>
          </a:r>
        </a:p>
      </dgm:t>
    </dgm:pt>
    <dgm:pt modelId="{384FC037-79C2-4475-92E9-A9B81A468F04}" type="parTrans" cxnId="{017F53A8-E44D-4589-B495-59EC7FF2089D}">
      <dgm:prSet/>
      <dgm:spPr/>
      <dgm:t>
        <a:bodyPr/>
        <a:lstStyle/>
        <a:p>
          <a:endParaRPr lang="en-US"/>
        </a:p>
      </dgm:t>
    </dgm:pt>
    <dgm:pt modelId="{BDC3DA3D-DB51-4227-96C8-AC5931F71AE3}" type="sibTrans" cxnId="{017F53A8-E44D-4589-B495-59EC7FF2089D}">
      <dgm:prSet/>
      <dgm:spPr/>
      <dgm:t>
        <a:bodyPr/>
        <a:lstStyle/>
        <a:p>
          <a:endParaRPr lang="en-US"/>
        </a:p>
      </dgm:t>
    </dgm:pt>
    <dgm:pt modelId="{9BEA7511-E2B5-4C70-9124-0C5218421578}" type="pres">
      <dgm:prSet presAssocID="{5F3136D6-69E9-4042-AEE9-8D2A99AA9A03}" presName="root" presStyleCnt="0">
        <dgm:presLayoutVars>
          <dgm:dir/>
          <dgm:resizeHandles val="exact"/>
        </dgm:presLayoutVars>
      </dgm:prSet>
      <dgm:spPr/>
    </dgm:pt>
    <dgm:pt modelId="{5B65AC27-29B2-4CE6-B5DB-D9B71B666409}" type="pres">
      <dgm:prSet presAssocID="{39598A2B-EBC5-4CAA-A0A7-0CEF58E58FA6}" presName="compNode" presStyleCnt="0"/>
      <dgm:spPr/>
    </dgm:pt>
    <dgm:pt modelId="{B63D57D6-7FE8-477E-BFE4-130D4CC06416}" type="pres">
      <dgm:prSet presAssocID="{39598A2B-EBC5-4CAA-A0A7-0CEF58E58FA6}" presName="bgRect" presStyleLbl="bgShp" presStyleIdx="0" presStyleCnt="4"/>
      <dgm:spPr/>
    </dgm:pt>
    <dgm:pt modelId="{B13E32ED-CEAE-419E-8022-DC98837ED3EE}" type="pres">
      <dgm:prSet presAssocID="{39598A2B-EBC5-4CAA-A0A7-0CEF58E58F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3021951-F584-480B-AB3E-2DEA02A3CB18}" type="pres">
      <dgm:prSet presAssocID="{39598A2B-EBC5-4CAA-A0A7-0CEF58E58FA6}" presName="spaceRect" presStyleCnt="0"/>
      <dgm:spPr/>
    </dgm:pt>
    <dgm:pt modelId="{C41C84F2-170A-4722-B574-266BAEC187C0}" type="pres">
      <dgm:prSet presAssocID="{39598A2B-EBC5-4CAA-A0A7-0CEF58E58FA6}" presName="parTx" presStyleLbl="revTx" presStyleIdx="0" presStyleCnt="4">
        <dgm:presLayoutVars>
          <dgm:chMax val="0"/>
          <dgm:chPref val="0"/>
        </dgm:presLayoutVars>
      </dgm:prSet>
      <dgm:spPr/>
    </dgm:pt>
    <dgm:pt modelId="{C8F94B97-43CD-41DF-AE63-074955212379}" type="pres">
      <dgm:prSet presAssocID="{AB98374F-4A92-41FF-8C0D-EC0FD84E087F}" presName="sibTrans" presStyleCnt="0"/>
      <dgm:spPr/>
    </dgm:pt>
    <dgm:pt modelId="{2F68A72F-230A-4DF4-98E9-6E924D83D2F3}" type="pres">
      <dgm:prSet presAssocID="{2AC38E24-2A11-49FA-B239-5106864C04B3}" presName="compNode" presStyleCnt="0"/>
      <dgm:spPr/>
    </dgm:pt>
    <dgm:pt modelId="{F3F39676-93A7-4EA6-8CF8-635BF0F09941}" type="pres">
      <dgm:prSet presAssocID="{2AC38E24-2A11-49FA-B239-5106864C04B3}" presName="bgRect" presStyleLbl="bgShp" presStyleIdx="1" presStyleCnt="4"/>
      <dgm:spPr/>
    </dgm:pt>
    <dgm:pt modelId="{24023A56-96E1-4FD8-BD7E-5F541909786F}" type="pres">
      <dgm:prSet presAssocID="{2AC38E24-2A11-49FA-B239-5106864C04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D48DC047-51CC-4D8E-B24F-B818D3DD7E34}" type="pres">
      <dgm:prSet presAssocID="{2AC38E24-2A11-49FA-B239-5106864C04B3}" presName="spaceRect" presStyleCnt="0"/>
      <dgm:spPr/>
    </dgm:pt>
    <dgm:pt modelId="{09C036A0-C437-4B34-A973-30EC7B21D557}" type="pres">
      <dgm:prSet presAssocID="{2AC38E24-2A11-49FA-B239-5106864C04B3}" presName="parTx" presStyleLbl="revTx" presStyleIdx="1" presStyleCnt="4">
        <dgm:presLayoutVars>
          <dgm:chMax val="0"/>
          <dgm:chPref val="0"/>
        </dgm:presLayoutVars>
      </dgm:prSet>
      <dgm:spPr/>
    </dgm:pt>
    <dgm:pt modelId="{EB616B82-4BC4-448A-8659-40216C688B86}" type="pres">
      <dgm:prSet presAssocID="{4E8A6965-2FCD-44BC-BC2C-D20CFF8F6FA5}" presName="sibTrans" presStyleCnt="0"/>
      <dgm:spPr/>
    </dgm:pt>
    <dgm:pt modelId="{B4BB6E24-1769-44B1-9694-340D26188A40}" type="pres">
      <dgm:prSet presAssocID="{9D0C7669-1410-44B7-9DBD-9DDDAA60D5DF}" presName="compNode" presStyleCnt="0"/>
      <dgm:spPr/>
    </dgm:pt>
    <dgm:pt modelId="{07F7039A-9C23-437B-A455-E72C213FDC50}" type="pres">
      <dgm:prSet presAssocID="{9D0C7669-1410-44B7-9DBD-9DDDAA60D5DF}" presName="bgRect" presStyleLbl="bgShp" presStyleIdx="2" presStyleCnt="4"/>
      <dgm:spPr/>
    </dgm:pt>
    <dgm:pt modelId="{8F0A6CCE-60E5-41CF-B71A-4C62EEDA4977}" type="pres">
      <dgm:prSet presAssocID="{9D0C7669-1410-44B7-9DBD-9DDDAA60D5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0CB2A5BC-CE7E-4BB5-9EEB-124D11E75880}" type="pres">
      <dgm:prSet presAssocID="{9D0C7669-1410-44B7-9DBD-9DDDAA60D5DF}" presName="spaceRect" presStyleCnt="0"/>
      <dgm:spPr/>
    </dgm:pt>
    <dgm:pt modelId="{18702674-BEED-4CD4-A8E7-65B1A1CBDAB2}" type="pres">
      <dgm:prSet presAssocID="{9D0C7669-1410-44B7-9DBD-9DDDAA60D5DF}" presName="parTx" presStyleLbl="revTx" presStyleIdx="2" presStyleCnt="4">
        <dgm:presLayoutVars>
          <dgm:chMax val="0"/>
          <dgm:chPref val="0"/>
        </dgm:presLayoutVars>
      </dgm:prSet>
      <dgm:spPr/>
    </dgm:pt>
    <dgm:pt modelId="{44462BD0-624B-4770-9933-9F6E3AF6CDF2}" type="pres">
      <dgm:prSet presAssocID="{13E7AD3D-E2F5-45BC-A262-A2D1AB03FA60}" presName="sibTrans" presStyleCnt="0"/>
      <dgm:spPr/>
    </dgm:pt>
    <dgm:pt modelId="{19E2EE45-DB07-406D-B062-18F01030318C}" type="pres">
      <dgm:prSet presAssocID="{53552CE8-96C2-445B-BE3D-CA9E5E25B1E6}" presName="compNode" presStyleCnt="0"/>
      <dgm:spPr/>
    </dgm:pt>
    <dgm:pt modelId="{5F060DA5-4438-4077-B608-7C4EC82C661F}" type="pres">
      <dgm:prSet presAssocID="{53552CE8-96C2-445B-BE3D-CA9E5E25B1E6}" presName="bgRect" presStyleLbl="bgShp" presStyleIdx="3" presStyleCnt="4"/>
      <dgm:spPr/>
    </dgm:pt>
    <dgm:pt modelId="{BB9ADE22-1C11-4320-8497-85B391B165D4}" type="pres">
      <dgm:prSet presAssocID="{53552CE8-96C2-445B-BE3D-CA9E5E25B1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24F87516-FCFF-461E-9A90-D5AFBA4B1A38}" type="pres">
      <dgm:prSet presAssocID="{53552CE8-96C2-445B-BE3D-CA9E5E25B1E6}" presName="spaceRect" presStyleCnt="0"/>
      <dgm:spPr/>
    </dgm:pt>
    <dgm:pt modelId="{18BC7C37-025C-4EF6-B759-219AB90F4A9B}" type="pres">
      <dgm:prSet presAssocID="{53552CE8-96C2-445B-BE3D-CA9E5E25B1E6}" presName="parTx" presStyleLbl="revTx" presStyleIdx="3" presStyleCnt="4">
        <dgm:presLayoutVars>
          <dgm:chMax val="0"/>
          <dgm:chPref val="0"/>
        </dgm:presLayoutVars>
      </dgm:prSet>
      <dgm:spPr/>
    </dgm:pt>
  </dgm:ptLst>
  <dgm:cxnLst>
    <dgm:cxn modelId="{1F52BA12-1235-46D1-B4C1-7F42BA4886EF}" type="presOf" srcId="{5F3136D6-69E9-4042-AEE9-8D2A99AA9A03}" destId="{9BEA7511-E2B5-4C70-9124-0C5218421578}" srcOrd="0" destOrd="0" presId="urn:microsoft.com/office/officeart/2018/2/layout/IconVerticalSolidList"/>
    <dgm:cxn modelId="{6793EA1A-9231-47E0-9D45-AE534EA488F2}" type="presOf" srcId="{39598A2B-EBC5-4CAA-A0A7-0CEF58E58FA6}" destId="{C41C84F2-170A-4722-B574-266BAEC187C0}" srcOrd="0" destOrd="0" presId="urn:microsoft.com/office/officeart/2018/2/layout/IconVerticalSolidList"/>
    <dgm:cxn modelId="{8D390645-ED89-49DE-8B69-BBA4197D2ECF}" type="presOf" srcId="{53552CE8-96C2-445B-BE3D-CA9E5E25B1E6}" destId="{18BC7C37-025C-4EF6-B759-219AB90F4A9B}" srcOrd="0" destOrd="0" presId="urn:microsoft.com/office/officeart/2018/2/layout/IconVerticalSolidList"/>
    <dgm:cxn modelId="{3371DF67-88E3-4C92-B29C-F4BFDB3B85DB}" srcId="{5F3136D6-69E9-4042-AEE9-8D2A99AA9A03}" destId="{39598A2B-EBC5-4CAA-A0A7-0CEF58E58FA6}" srcOrd="0" destOrd="0" parTransId="{0EB91F0F-170C-4007-A605-96601AD4EC87}" sibTransId="{AB98374F-4A92-41FF-8C0D-EC0FD84E087F}"/>
    <dgm:cxn modelId="{7DCFF167-3123-4418-9D21-D2CC48DF3681}" type="presOf" srcId="{2AC38E24-2A11-49FA-B239-5106864C04B3}" destId="{09C036A0-C437-4B34-A973-30EC7B21D557}" srcOrd="0" destOrd="0" presId="urn:microsoft.com/office/officeart/2018/2/layout/IconVerticalSolidList"/>
    <dgm:cxn modelId="{38ADE96B-037D-464C-828A-D6A70762DA32}" srcId="{5F3136D6-69E9-4042-AEE9-8D2A99AA9A03}" destId="{9D0C7669-1410-44B7-9DBD-9DDDAA60D5DF}" srcOrd="2" destOrd="0" parTransId="{4D18252B-8C82-4336-94FC-5F2323E4D0F1}" sibTransId="{13E7AD3D-E2F5-45BC-A262-A2D1AB03FA60}"/>
    <dgm:cxn modelId="{017F53A8-E44D-4589-B495-59EC7FF2089D}" srcId="{5F3136D6-69E9-4042-AEE9-8D2A99AA9A03}" destId="{53552CE8-96C2-445B-BE3D-CA9E5E25B1E6}" srcOrd="3" destOrd="0" parTransId="{384FC037-79C2-4475-92E9-A9B81A468F04}" sibTransId="{BDC3DA3D-DB51-4227-96C8-AC5931F71AE3}"/>
    <dgm:cxn modelId="{829550C9-9D2D-4391-9B69-84FB820E4D84}" srcId="{5F3136D6-69E9-4042-AEE9-8D2A99AA9A03}" destId="{2AC38E24-2A11-49FA-B239-5106864C04B3}" srcOrd="1" destOrd="0" parTransId="{721A2E15-87EE-43DF-9A61-DC107EF9B4BC}" sibTransId="{4E8A6965-2FCD-44BC-BC2C-D20CFF8F6FA5}"/>
    <dgm:cxn modelId="{7E463EF1-CA55-46DB-A8AC-FDC6E7687B2B}" type="presOf" srcId="{9D0C7669-1410-44B7-9DBD-9DDDAA60D5DF}" destId="{18702674-BEED-4CD4-A8E7-65B1A1CBDAB2}" srcOrd="0" destOrd="0" presId="urn:microsoft.com/office/officeart/2018/2/layout/IconVerticalSolidList"/>
    <dgm:cxn modelId="{EBEDDE01-FEF0-49E0-8598-B51746BA6FF9}" type="presParOf" srcId="{9BEA7511-E2B5-4C70-9124-0C5218421578}" destId="{5B65AC27-29B2-4CE6-B5DB-D9B71B666409}" srcOrd="0" destOrd="0" presId="urn:microsoft.com/office/officeart/2018/2/layout/IconVerticalSolidList"/>
    <dgm:cxn modelId="{1A42DBEF-F4FA-4446-8728-FADBB5229DD2}" type="presParOf" srcId="{5B65AC27-29B2-4CE6-B5DB-D9B71B666409}" destId="{B63D57D6-7FE8-477E-BFE4-130D4CC06416}" srcOrd="0" destOrd="0" presId="urn:microsoft.com/office/officeart/2018/2/layout/IconVerticalSolidList"/>
    <dgm:cxn modelId="{F74535A5-1962-48AA-B9FF-1E0A1B2CB2A8}" type="presParOf" srcId="{5B65AC27-29B2-4CE6-B5DB-D9B71B666409}" destId="{B13E32ED-CEAE-419E-8022-DC98837ED3EE}" srcOrd="1" destOrd="0" presId="urn:microsoft.com/office/officeart/2018/2/layout/IconVerticalSolidList"/>
    <dgm:cxn modelId="{58048B8C-02DF-40FE-BB55-3C3F94363E83}" type="presParOf" srcId="{5B65AC27-29B2-4CE6-B5DB-D9B71B666409}" destId="{A3021951-F584-480B-AB3E-2DEA02A3CB18}" srcOrd="2" destOrd="0" presId="urn:microsoft.com/office/officeart/2018/2/layout/IconVerticalSolidList"/>
    <dgm:cxn modelId="{F04493BC-AA4F-4C2D-91D8-86ECDCC0248D}" type="presParOf" srcId="{5B65AC27-29B2-4CE6-B5DB-D9B71B666409}" destId="{C41C84F2-170A-4722-B574-266BAEC187C0}" srcOrd="3" destOrd="0" presId="urn:microsoft.com/office/officeart/2018/2/layout/IconVerticalSolidList"/>
    <dgm:cxn modelId="{CC4113B6-5F8C-4CCA-8316-8326325C5D35}" type="presParOf" srcId="{9BEA7511-E2B5-4C70-9124-0C5218421578}" destId="{C8F94B97-43CD-41DF-AE63-074955212379}" srcOrd="1" destOrd="0" presId="urn:microsoft.com/office/officeart/2018/2/layout/IconVerticalSolidList"/>
    <dgm:cxn modelId="{593E2F2B-B70E-4083-8E0F-8B7678804AF1}" type="presParOf" srcId="{9BEA7511-E2B5-4C70-9124-0C5218421578}" destId="{2F68A72F-230A-4DF4-98E9-6E924D83D2F3}" srcOrd="2" destOrd="0" presId="urn:microsoft.com/office/officeart/2018/2/layout/IconVerticalSolidList"/>
    <dgm:cxn modelId="{C6FD5A0A-0C9E-4C43-8855-0B4BF7AF255B}" type="presParOf" srcId="{2F68A72F-230A-4DF4-98E9-6E924D83D2F3}" destId="{F3F39676-93A7-4EA6-8CF8-635BF0F09941}" srcOrd="0" destOrd="0" presId="urn:microsoft.com/office/officeart/2018/2/layout/IconVerticalSolidList"/>
    <dgm:cxn modelId="{2ECDFAAB-AFEB-45F0-9C81-1BB9BEEF849F}" type="presParOf" srcId="{2F68A72F-230A-4DF4-98E9-6E924D83D2F3}" destId="{24023A56-96E1-4FD8-BD7E-5F541909786F}" srcOrd="1" destOrd="0" presId="urn:microsoft.com/office/officeart/2018/2/layout/IconVerticalSolidList"/>
    <dgm:cxn modelId="{1E1DC607-54DC-4EEA-A1EE-C52357404F91}" type="presParOf" srcId="{2F68A72F-230A-4DF4-98E9-6E924D83D2F3}" destId="{D48DC047-51CC-4D8E-B24F-B818D3DD7E34}" srcOrd="2" destOrd="0" presId="urn:microsoft.com/office/officeart/2018/2/layout/IconVerticalSolidList"/>
    <dgm:cxn modelId="{2531FA79-3DF0-460D-A575-13D3D7242BBD}" type="presParOf" srcId="{2F68A72F-230A-4DF4-98E9-6E924D83D2F3}" destId="{09C036A0-C437-4B34-A973-30EC7B21D557}" srcOrd="3" destOrd="0" presId="urn:microsoft.com/office/officeart/2018/2/layout/IconVerticalSolidList"/>
    <dgm:cxn modelId="{38666605-1E58-45DF-9408-47C9DF78347E}" type="presParOf" srcId="{9BEA7511-E2B5-4C70-9124-0C5218421578}" destId="{EB616B82-4BC4-448A-8659-40216C688B86}" srcOrd="3" destOrd="0" presId="urn:microsoft.com/office/officeart/2018/2/layout/IconVerticalSolidList"/>
    <dgm:cxn modelId="{3FE6D14F-A8FC-4188-A0EC-B4D0CC9DBA45}" type="presParOf" srcId="{9BEA7511-E2B5-4C70-9124-0C5218421578}" destId="{B4BB6E24-1769-44B1-9694-340D26188A40}" srcOrd="4" destOrd="0" presId="urn:microsoft.com/office/officeart/2018/2/layout/IconVerticalSolidList"/>
    <dgm:cxn modelId="{5B53B02E-2299-42D3-91D9-F324DAC669F6}" type="presParOf" srcId="{B4BB6E24-1769-44B1-9694-340D26188A40}" destId="{07F7039A-9C23-437B-A455-E72C213FDC50}" srcOrd="0" destOrd="0" presId="urn:microsoft.com/office/officeart/2018/2/layout/IconVerticalSolidList"/>
    <dgm:cxn modelId="{DC9E0C22-49CE-4620-BF80-12262A5221A0}" type="presParOf" srcId="{B4BB6E24-1769-44B1-9694-340D26188A40}" destId="{8F0A6CCE-60E5-41CF-B71A-4C62EEDA4977}" srcOrd="1" destOrd="0" presId="urn:microsoft.com/office/officeart/2018/2/layout/IconVerticalSolidList"/>
    <dgm:cxn modelId="{51B59083-E49B-416E-A41D-3A461140E4AB}" type="presParOf" srcId="{B4BB6E24-1769-44B1-9694-340D26188A40}" destId="{0CB2A5BC-CE7E-4BB5-9EEB-124D11E75880}" srcOrd="2" destOrd="0" presId="urn:microsoft.com/office/officeart/2018/2/layout/IconVerticalSolidList"/>
    <dgm:cxn modelId="{52D83FDD-8E77-4C99-9686-A746FA9B3D16}" type="presParOf" srcId="{B4BB6E24-1769-44B1-9694-340D26188A40}" destId="{18702674-BEED-4CD4-A8E7-65B1A1CBDAB2}" srcOrd="3" destOrd="0" presId="urn:microsoft.com/office/officeart/2018/2/layout/IconVerticalSolidList"/>
    <dgm:cxn modelId="{014B2602-EBA4-4CCC-99D0-F3767B9CD418}" type="presParOf" srcId="{9BEA7511-E2B5-4C70-9124-0C5218421578}" destId="{44462BD0-624B-4770-9933-9F6E3AF6CDF2}" srcOrd="5" destOrd="0" presId="urn:microsoft.com/office/officeart/2018/2/layout/IconVerticalSolidList"/>
    <dgm:cxn modelId="{20CC1B86-7D0B-405C-B5C3-BC18BBF6C5C3}" type="presParOf" srcId="{9BEA7511-E2B5-4C70-9124-0C5218421578}" destId="{19E2EE45-DB07-406D-B062-18F01030318C}" srcOrd="6" destOrd="0" presId="urn:microsoft.com/office/officeart/2018/2/layout/IconVerticalSolidList"/>
    <dgm:cxn modelId="{29852193-A670-4CDF-A86E-017E0F02361F}" type="presParOf" srcId="{19E2EE45-DB07-406D-B062-18F01030318C}" destId="{5F060DA5-4438-4077-B608-7C4EC82C661F}" srcOrd="0" destOrd="0" presId="urn:microsoft.com/office/officeart/2018/2/layout/IconVerticalSolidList"/>
    <dgm:cxn modelId="{915FCF4C-8B0E-4153-A0C7-A6B4ACABDCE1}" type="presParOf" srcId="{19E2EE45-DB07-406D-B062-18F01030318C}" destId="{BB9ADE22-1C11-4320-8497-85B391B165D4}" srcOrd="1" destOrd="0" presId="urn:microsoft.com/office/officeart/2018/2/layout/IconVerticalSolidList"/>
    <dgm:cxn modelId="{C40505EE-E2DB-4F72-8D79-B4AED21316F2}" type="presParOf" srcId="{19E2EE45-DB07-406D-B062-18F01030318C}" destId="{24F87516-FCFF-461E-9A90-D5AFBA4B1A38}" srcOrd="2" destOrd="0" presId="urn:microsoft.com/office/officeart/2018/2/layout/IconVerticalSolidList"/>
    <dgm:cxn modelId="{0FC4D361-FDDE-4500-B93E-2F6A39EFB1C7}" type="presParOf" srcId="{19E2EE45-DB07-406D-B062-18F01030318C}" destId="{18BC7C37-025C-4EF6-B759-219AB90F4A9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B0B12C-6030-4077-8C98-52CC20493B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33AAFCF-7E68-42E4-992E-7E64BDBC883D}">
      <dgm:prSet/>
      <dgm:spPr/>
      <dgm:t>
        <a:bodyPr/>
        <a:lstStyle/>
        <a:p>
          <a:pPr>
            <a:lnSpc>
              <a:spcPct val="100000"/>
            </a:lnSpc>
          </a:pPr>
          <a:r>
            <a:rPr lang="en-US" dirty="0"/>
            <a:t>Involving QA earlier in the development process will help us improve our testing procedure.</a:t>
          </a:r>
        </a:p>
      </dgm:t>
    </dgm:pt>
    <dgm:pt modelId="{0AC6E2EB-6BB4-4BC7-A139-579B534D57A6}" type="parTrans" cxnId="{9C0E1D77-786E-4AD6-85F1-8688177A1B07}">
      <dgm:prSet/>
      <dgm:spPr/>
      <dgm:t>
        <a:bodyPr/>
        <a:lstStyle/>
        <a:p>
          <a:endParaRPr lang="en-US"/>
        </a:p>
      </dgm:t>
    </dgm:pt>
    <dgm:pt modelId="{EB733E00-3747-4819-8F2C-82B53D970636}" type="sibTrans" cxnId="{9C0E1D77-786E-4AD6-85F1-8688177A1B07}">
      <dgm:prSet/>
      <dgm:spPr/>
      <dgm:t>
        <a:bodyPr/>
        <a:lstStyle/>
        <a:p>
          <a:endParaRPr lang="en-US"/>
        </a:p>
      </dgm:t>
    </dgm:pt>
    <dgm:pt modelId="{64169557-14F0-4E76-BABD-35A1704A2326}">
      <dgm:prSet/>
      <dgm:spPr/>
      <dgm:t>
        <a:bodyPr/>
        <a:lstStyle/>
        <a:p>
          <a:pPr>
            <a:lnSpc>
              <a:spcPct val="100000"/>
            </a:lnSpc>
          </a:pPr>
          <a:r>
            <a:rPr lang="en-US" dirty="0"/>
            <a:t>Reducing the amount of time a task is dependent on one or more people</a:t>
          </a:r>
        </a:p>
      </dgm:t>
    </dgm:pt>
    <dgm:pt modelId="{EDDE9131-DD50-4E5A-BCD8-BA850943C798}" type="parTrans" cxnId="{297F7AC5-F75F-43BA-91D9-9B3FA5AB6C08}">
      <dgm:prSet/>
      <dgm:spPr/>
      <dgm:t>
        <a:bodyPr/>
        <a:lstStyle/>
        <a:p>
          <a:endParaRPr lang="en-US"/>
        </a:p>
      </dgm:t>
    </dgm:pt>
    <dgm:pt modelId="{33E76D8C-6639-46A1-BBBA-36C9A1252099}" type="sibTrans" cxnId="{297F7AC5-F75F-43BA-91D9-9B3FA5AB6C08}">
      <dgm:prSet/>
      <dgm:spPr/>
      <dgm:t>
        <a:bodyPr/>
        <a:lstStyle/>
        <a:p>
          <a:endParaRPr lang="en-US"/>
        </a:p>
      </dgm:t>
    </dgm:pt>
    <dgm:pt modelId="{CA1BA337-9C7D-4DC0-8F33-7433F8EADC83}">
      <dgm:prSet/>
      <dgm:spPr/>
      <dgm:t>
        <a:bodyPr/>
        <a:lstStyle/>
        <a:p>
          <a:pPr>
            <a:lnSpc>
              <a:spcPct val="100000"/>
            </a:lnSpc>
          </a:pPr>
          <a:r>
            <a:rPr lang="en-US" dirty="0"/>
            <a:t>Plan ahead and take into account a more manageable weekly tasks</a:t>
          </a:r>
        </a:p>
      </dgm:t>
    </dgm:pt>
    <dgm:pt modelId="{7D9D672C-ED1F-4147-850F-5F6ABB55ECAB}" type="parTrans" cxnId="{225E478E-FE5C-47B1-88C1-D94182663D3F}">
      <dgm:prSet/>
      <dgm:spPr/>
      <dgm:t>
        <a:bodyPr/>
        <a:lstStyle/>
        <a:p>
          <a:endParaRPr lang="en-US"/>
        </a:p>
      </dgm:t>
    </dgm:pt>
    <dgm:pt modelId="{4561962A-6B2B-4B07-8803-CDAE763081BD}" type="sibTrans" cxnId="{225E478E-FE5C-47B1-88C1-D94182663D3F}">
      <dgm:prSet/>
      <dgm:spPr/>
      <dgm:t>
        <a:bodyPr/>
        <a:lstStyle/>
        <a:p>
          <a:endParaRPr lang="en-US"/>
        </a:p>
      </dgm:t>
    </dgm:pt>
    <dgm:pt modelId="{2EED6F7D-8B9B-431A-8C70-EF4F9A5E3BB5}">
      <dgm:prSet/>
      <dgm:spPr/>
      <dgm:t>
        <a:bodyPr/>
        <a:lstStyle/>
        <a:p>
          <a:pPr>
            <a:lnSpc>
              <a:spcPct val="100000"/>
            </a:lnSpc>
          </a:pPr>
          <a:r>
            <a:rPr lang="en-US" baseline="0"/>
            <a:t>Should be able to articulate the User Stories clearly.</a:t>
          </a:r>
          <a:endParaRPr lang="en-US" dirty="0"/>
        </a:p>
      </dgm:t>
    </dgm:pt>
    <dgm:pt modelId="{ABCE5F36-3527-4EF7-BDE0-8A7EA2133C74}" type="parTrans" cxnId="{EDB43527-0DF3-44D0-A6EE-4A68B719DA4B}">
      <dgm:prSet/>
      <dgm:spPr/>
      <dgm:t>
        <a:bodyPr/>
        <a:lstStyle/>
        <a:p>
          <a:endParaRPr lang="en-US"/>
        </a:p>
      </dgm:t>
    </dgm:pt>
    <dgm:pt modelId="{2E54FE32-4EF7-4305-AAFC-CC8A896A28E1}" type="sibTrans" cxnId="{EDB43527-0DF3-44D0-A6EE-4A68B719DA4B}">
      <dgm:prSet/>
      <dgm:spPr/>
      <dgm:t>
        <a:bodyPr/>
        <a:lstStyle/>
        <a:p>
          <a:endParaRPr lang="en-US"/>
        </a:p>
      </dgm:t>
    </dgm:pt>
    <dgm:pt modelId="{A663BB9D-2983-48B7-8E4B-06C0A84DFB1E}" type="pres">
      <dgm:prSet presAssocID="{B2B0B12C-6030-4077-8C98-52CC20493B1C}" presName="root" presStyleCnt="0">
        <dgm:presLayoutVars>
          <dgm:dir/>
          <dgm:resizeHandles val="exact"/>
        </dgm:presLayoutVars>
      </dgm:prSet>
      <dgm:spPr/>
    </dgm:pt>
    <dgm:pt modelId="{2CC4579B-EFD4-4825-B03F-B5B2B95AD9B2}" type="pres">
      <dgm:prSet presAssocID="{433AAFCF-7E68-42E4-992E-7E64BDBC883D}" presName="compNode" presStyleCnt="0"/>
      <dgm:spPr/>
    </dgm:pt>
    <dgm:pt modelId="{20B3064B-6C00-4331-8D6D-9DE1BE80B3DB}" type="pres">
      <dgm:prSet presAssocID="{433AAFCF-7E68-42E4-992E-7E64BDBC883D}" presName="bgRect" presStyleLbl="bgShp" presStyleIdx="0" presStyleCnt="4"/>
      <dgm:spPr/>
    </dgm:pt>
    <dgm:pt modelId="{8AC1D661-63B5-4564-8105-05746B1C5B90}" type="pres">
      <dgm:prSet presAssocID="{433AAFCF-7E68-42E4-992E-7E64BDBC88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C203490-DA51-452F-99C6-EBA7257ECD3E}" type="pres">
      <dgm:prSet presAssocID="{433AAFCF-7E68-42E4-992E-7E64BDBC883D}" presName="spaceRect" presStyleCnt="0"/>
      <dgm:spPr/>
    </dgm:pt>
    <dgm:pt modelId="{2E8ED091-0042-4C12-A2B5-598EA7EAEAD2}" type="pres">
      <dgm:prSet presAssocID="{433AAFCF-7E68-42E4-992E-7E64BDBC883D}" presName="parTx" presStyleLbl="revTx" presStyleIdx="0" presStyleCnt="4">
        <dgm:presLayoutVars>
          <dgm:chMax val="0"/>
          <dgm:chPref val="0"/>
        </dgm:presLayoutVars>
      </dgm:prSet>
      <dgm:spPr/>
    </dgm:pt>
    <dgm:pt modelId="{CA489E4E-49C9-40B7-B643-BC9884CF345B}" type="pres">
      <dgm:prSet presAssocID="{EB733E00-3747-4819-8F2C-82B53D970636}" presName="sibTrans" presStyleCnt="0"/>
      <dgm:spPr/>
    </dgm:pt>
    <dgm:pt modelId="{E7712993-4042-434B-A5B1-29156FF67713}" type="pres">
      <dgm:prSet presAssocID="{64169557-14F0-4E76-BABD-35A1704A2326}" presName="compNode" presStyleCnt="0"/>
      <dgm:spPr/>
    </dgm:pt>
    <dgm:pt modelId="{73C54B77-6FA4-41AB-872B-3C34E3FF113B}" type="pres">
      <dgm:prSet presAssocID="{64169557-14F0-4E76-BABD-35A1704A2326}" presName="bgRect" presStyleLbl="bgShp" presStyleIdx="1" presStyleCnt="4"/>
      <dgm:spPr/>
    </dgm:pt>
    <dgm:pt modelId="{1CD587A2-6130-4B5D-ACE4-8CC6BDE589A0}" type="pres">
      <dgm:prSet presAssocID="{64169557-14F0-4E76-BABD-35A1704A23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761B61B5-4CC1-4B65-B3D4-814E52D55B8A}" type="pres">
      <dgm:prSet presAssocID="{64169557-14F0-4E76-BABD-35A1704A2326}" presName="spaceRect" presStyleCnt="0"/>
      <dgm:spPr/>
    </dgm:pt>
    <dgm:pt modelId="{00902693-5A27-40EA-BB1C-1C730ED511A5}" type="pres">
      <dgm:prSet presAssocID="{64169557-14F0-4E76-BABD-35A1704A2326}" presName="parTx" presStyleLbl="revTx" presStyleIdx="1" presStyleCnt="4">
        <dgm:presLayoutVars>
          <dgm:chMax val="0"/>
          <dgm:chPref val="0"/>
        </dgm:presLayoutVars>
      </dgm:prSet>
      <dgm:spPr/>
    </dgm:pt>
    <dgm:pt modelId="{371DACBE-7598-49D5-B35A-E65C5B6F0A2B}" type="pres">
      <dgm:prSet presAssocID="{33E76D8C-6639-46A1-BBBA-36C9A1252099}" presName="sibTrans" presStyleCnt="0"/>
      <dgm:spPr/>
    </dgm:pt>
    <dgm:pt modelId="{EA098B11-94E4-48C0-B630-D03CB98202F5}" type="pres">
      <dgm:prSet presAssocID="{CA1BA337-9C7D-4DC0-8F33-7433F8EADC83}" presName="compNode" presStyleCnt="0"/>
      <dgm:spPr/>
    </dgm:pt>
    <dgm:pt modelId="{194DFCAA-7D8D-4338-89CB-E23AE3B9A946}" type="pres">
      <dgm:prSet presAssocID="{CA1BA337-9C7D-4DC0-8F33-7433F8EADC83}" presName="bgRect" presStyleLbl="bgShp" presStyleIdx="2" presStyleCnt="4"/>
      <dgm:spPr/>
    </dgm:pt>
    <dgm:pt modelId="{E050715D-3B00-47B2-980F-11EC2DCBB69E}" type="pres">
      <dgm:prSet presAssocID="{CA1BA337-9C7D-4DC0-8F33-7433F8EADC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F90D25EA-5B98-4D68-8B76-2B3A29629D5D}" type="pres">
      <dgm:prSet presAssocID="{CA1BA337-9C7D-4DC0-8F33-7433F8EADC83}" presName="spaceRect" presStyleCnt="0"/>
      <dgm:spPr/>
    </dgm:pt>
    <dgm:pt modelId="{A6961799-0DE1-4BD0-8391-3EC1DE8659CE}" type="pres">
      <dgm:prSet presAssocID="{CA1BA337-9C7D-4DC0-8F33-7433F8EADC83}" presName="parTx" presStyleLbl="revTx" presStyleIdx="2" presStyleCnt="4">
        <dgm:presLayoutVars>
          <dgm:chMax val="0"/>
          <dgm:chPref val="0"/>
        </dgm:presLayoutVars>
      </dgm:prSet>
      <dgm:spPr/>
    </dgm:pt>
    <dgm:pt modelId="{918DBCE5-2245-4E1C-9C94-7B07A56B056B}" type="pres">
      <dgm:prSet presAssocID="{4561962A-6B2B-4B07-8803-CDAE763081BD}" presName="sibTrans" presStyleCnt="0"/>
      <dgm:spPr/>
    </dgm:pt>
    <dgm:pt modelId="{E6079FC8-B9DC-4DA2-9427-BB66F588BE21}" type="pres">
      <dgm:prSet presAssocID="{2EED6F7D-8B9B-431A-8C70-EF4F9A5E3BB5}" presName="compNode" presStyleCnt="0"/>
      <dgm:spPr/>
    </dgm:pt>
    <dgm:pt modelId="{A234EB23-91D4-4E82-9419-EFE7F752E01F}" type="pres">
      <dgm:prSet presAssocID="{2EED6F7D-8B9B-431A-8C70-EF4F9A5E3BB5}" presName="bgRect" presStyleLbl="bgShp" presStyleIdx="3" presStyleCnt="4" custLinFactNeighborX="-7685" custLinFactNeighborY="-14546"/>
      <dgm:spPr/>
    </dgm:pt>
    <dgm:pt modelId="{0013DE79-DB06-495A-812E-AC893D230F33}" type="pres">
      <dgm:prSet presAssocID="{2EED6F7D-8B9B-431A-8C70-EF4F9A5E3B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ED74DC99-C247-4B1B-A1DA-70BA96CF9322}" type="pres">
      <dgm:prSet presAssocID="{2EED6F7D-8B9B-431A-8C70-EF4F9A5E3BB5}" presName="spaceRect" presStyleCnt="0"/>
      <dgm:spPr/>
    </dgm:pt>
    <dgm:pt modelId="{468E5748-DA58-433E-A52F-F75578EE393A}" type="pres">
      <dgm:prSet presAssocID="{2EED6F7D-8B9B-431A-8C70-EF4F9A5E3BB5}" presName="parTx" presStyleLbl="revTx" presStyleIdx="3" presStyleCnt="4">
        <dgm:presLayoutVars>
          <dgm:chMax val="0"/>
          <dgm:chPref val="0"/>
        </dgm:presLayoutVars>
      </dgm:prSet>
      <dgm:spPr/>
    </dgm:pt>
  </dgm:ptLst>
  <dgm:cxnLst>
    <dgm:cxn modelId="{EDB43527-0DF3-44D0-A6EE-4A68B719DA4B}" srcId="{B2B0B12C-6030-4077-8C98-52CC20493B1C}" destId="{2EED6F7D-8B9B-431A-8C70-EF4F9A5E3BB5}" srcOrd="3" destOrd="0" parTransId="{ABCE5F36-3527-4EF7-BDE0-8A7EA2133C74}" sibTransId="{2E54FE32-4EF7-4305-AAFC-CC8A896A28E1}"/>
    <dgm:cxn modelId="{EDBDB935-D30A-48AB-8EBE-6C67640361B0}" type="presOf" srcId="{B2B0B12C-6030-4077-8C98-52CC20493B1C}" destId="{A663BB9D-2983-48B7-8E4B-06C0A84DFB1E}" srcOrd="0" destOrd="0" presId="urn:microsoft.com/office/officeart/2018/2/layout/IconVerticalSolidList"/>
    <dgm:cxn modelId="{AFFD4D62-5390-4F36-8843-065A87598A8D}" type="presOf" srcId="{64169557-14F0-4E76-BABD-35A1704A2326}" destId="{00902693-5A27-40EA-BB1C-1C730ED511A5}" srcOrd="0" destOrd="0" presId="urn:microsoft.com/office/officeart/2018/2/layout/IconVerticalSolidList"/>
    <dgm:cxn modelId="{0C9FB249-FA21-495B-8B95-1811A56E37F9}" type="presOf" srcId="{433AAFCF-7E68-42E4-992E-7E64BDBC883D}" destId="{2E8ED091-0042-4C12-A2B5-598EA7EAEAD2}" srcOrd="0" destOrd="0" presId="urn:microsoft.com/office/officeart/2018/2/layout/IconVerticalSolidList"/>
    <dgm:cxn modelId="{0F2A9855-3BC0-4AF0-A24E-C1BE411D32F2}" type="presOf" srcId="{2EED6F7D-8B9B-431A-8C70-EF4F9A5E3BB5}" destId="{468E5748-DA58-433E-A52F-F75578EE393A}" srcOrd="0" destOrd="0" presId="urn:microsoft.com/office/officeart/2018/2/layout/IconVerticalSolidList"/>
    <dgm:cxn modelId="{9C0E1D77-786E-4AD6-85F1-8688177A1B07}" srcId="{B2B0B12C-6030-4077-8C98-52CC20493B1C}" destId="{433AAFCF-7E68-42E4-992E-7E64BDBC883D}" srcOrd="0" destOrd="0" parTransId="{0AC6E2EB-6BB4-4BC7-A139-579B534D57A6}" sibTransId="{EB733E00-3747-4819-8F2C-82B53D970636}"/>
    <dgm:cxn modelId="{225E478E-FE5C-47B1-88C1-D94182663D3F}" srcId="{B2B0B12C-6030-4077-8C98-52CC20493B1C}" destId="{CA1BA337-9C7D-4DC0-8F33-7433F8EADC83}" srcOrd="2" destOrd="0" parTransId="{7D9D672C-ED1F-4147-850F-5F6ABB55ECAB}" sibTransId="{4561962A-6B2B-4B07-8803-CDAE763081BD}"/>
    <dgm:cxn modelId="{297F7AC5-F75F-43BA-91D9-9B3FA5AB6C08}" srcId="{B2B0B12C-6030-4077-8C98-52CC20493B1C}" destId="{64169557-14F0-4E76-BABD-35A1704A2326}" srcOrd="1" destOrd="0" parTransId="{EDDE9131-DD50-4E5A-BCD8-BA850943C798}" sibTransId="{33E76D8C-6639-46A1-BBBA-36C9A1252099}"/>
    <dgm:cxn modelId="{CCED77F0-5315-4A7B-BBD7-7203A8B6B00F}" type="presOf" srcId="{CA1BA337-9C7D-4DC0-8F33-7433F8EADC83}" destId="{A6961799-0DE1-4BD0-8391-3EC1DE8659CE}" srcOrd="0" destOrd="0" presId="urn:microsoft.com/office/officeart/2018/2/layout/IconVerticalSolidList"/>
    <dgm:cxn modelId="{A2EFA367-28A6-4E6B-BD9F-E83DA8EF82D7}" type="presParOf" srcId="{A663BB9D-2983-48B7-8E4B-06C0A84DFB1E}" destId="{2CC4579B-EFD4-4825-B03F-B5B2B95AD9B2}" srcOrd="0" destOrd="0" presId="urn:microsoft.com/office/officeart/2018/2/layout/IconVerticalSolidList"/>
    <dgm:cxn modelId="{6DE5891C-0CA2-494A-95A1-F01FFE47CF6B}" type="presParOf" srcId="{2CC4579B-EFD4-4825-B03F-B5B2B95AD9B2}" destId="{20B3064B-6C00-4331-8D6D-9DE1BE80B3DB}" srcOrd="0" destOrd="0" presId="urn:microsoft.com/office/officeart/2018/2/layout/IconVerticalSolidList"/>
    <dgm:cxn modelId="{FD6AD2CA-692E-4C2A-A2AC-B23E8B02E330}" type="presParOf" srcId="{2CC4579B-EFD4-4825-B03F-B5B2B95AD9B2}" destId="{8AC1D661-63B5-4564-8105-05746B1C5B90}" srcOrd="1" destOrd="0" presId="urn:microsoft.com/office/officeart/2018/2/layout/IconVerticalSolidList"/>
    <dgm:cxn modelId="{8153DE48-1603-44B6-AC5B-1D6B8FC4B43B}" type="presParOf" srcId="{2CC4579B-EFD4-4825-B03F-B5B2B95AD9B2}" destId="{8C203490-DA51-452F-99C6-EBA7257ECD3E}" srcOrd="2" destOrd="0" presId="urn:microsoft.com/office/officeart/2018/2/layout/IconVerticalSolidList"/>
    <dgm:cxn modelId="{B1D9BE0B-60CA-48AC-BCC9-EE2DC3AC82E4}" type="presParOf" srcId="{2CC4579B-EFD4-4825-B03F-B5B2B95AD9B2}" destId="{2E8ED091-0042-4C12-A2B5-598EA7EAEAD2}" srcOrd="3" destOrd="0" presId="urn:microsoft.com/office/officeart/2018/2/layout/IconVerticalSolidList"/>
    <dgm:cxn modelId="{0604A520-E82C-4D26-BD35-841FDC86290A}" type="presParOf" srcId="{A663BB9D-2983-48B7-8E4B-06C0A84DFB1E}" destId="{CA489E4E-49C9-40B7-B643-BC9884CF345B}" srcOrd="1" destOrd="0" presId="urn:microsoft.com/office/officeart/2018/2/layout/IconVerticalSolidList"/>
    <dgm:cxn modelId="{F557CA22-33A4-4D5D-B61C-A6E346F3D0E3}" type="presParOf" srcId="{A663BB9D-2983-48B7-8E4B-06C0A84DFB1E}" destId="{E7712993-4042-434B-A5B1-29156FF67713}" srcOrd="2" destOrd="0" presId="urn:microsoft.com/office/officeart/2018/2/layout/IconVerticalSolidList"/>
    <dgm:cxn modelId="{6A59D06C-5B35-47A7-95C0-6B96DE2BB186}" type="presParOf" srcId="{E7712993-4042-434B-A5B1-29156FF67713}" destId="{73C54B77-6FA4-41AB-872B-3C34E3FF113B}" srcOrd="0" destOrd="0" presId="urn:microsoft.com/office/officeart/2018/2/layout/IconVerticalSolidList"/>
    <dgm:cxn modelId="{6F088F06-15FA-4C96-8474-B42744C194B8}" type="presParOf" srcId="{E7712993-4042-434B-A5B1-29156FF67713}" destId="{1CD587A2-6130-4B5D-ACE4-8CC6BDE589A0}" srcOrd="1" destOrd="0" presId="urn:microsoft.com/office/officeart/2018/2/layout/IconVerticalSolidList"/>
    <dgm:cxn modelId="{85FC1CBE-AB8E-43E9-A6A7-CCC5854A7E1B}" type="presParOf" srcId="{E7712993-4042-434B-A5B1-29156FF67713}" destId="{761B61B5-4CC1-4B65-B3D4-814E52D55B8A}" srcOrd="2" destOrd="0" presId="urn:microsoft.com/office/officeart/2018/2/layout/IconVerticalSolidList"/>
    <dgm:cxn modelId="{441BF669-9EE7-46DE-9189-801545579B77}" type="presParOf" srcId="{E7712993-4042-434B-A5B1-29156FF67713}" destId="{00902693-5A27-40EA-BB1C-1C730ED511A5}" srcOrd="3" destOrd="0" presId="urn:microsoft.com/office/officeart/2018/2/layout/IconVerticalSolidList"/>
    <dgm:cxn modelId="{126443AB-F43F-41BB-BB71-70A56082888F}" type="presParOf" srcId="{A663BB9D-2983-48B7-8E4B-06C0A84DFB1E}" destId="{371DACBE-7598-49D5-B35A-E65C5B6F0A2B}" srcOrd="3" destOrd="0" presId="urn:microsoft.com/office/officeart/2018/2/layout/IconVerticalSolidList"/>
    <dgm:cxn modelId="{EAE37E32-6BC6-4743-B4D7-13F988D0CED9}" type="presParOf" srcId="{A663BB9D-2983-48B7-8E4B-06C0A84DFB1E}" destId="{EA098B11-94E4-48C0-B630-D03CB98202F5}" srcOrd="4" destOrd="0" presId="urn:microsoft.com/office/officeart/2018/2/layout/IconVerticalSolidList"/>
    <dgm:cxn modelId="{86D61BA0-51AC-4400-8585-7EEC23BF5B61}" type="presParOf" srcId="{EA098B11-94E4-48C0-B630-D03CB98202F5}" destId="{194DFCAA-7D8D-4338-89CB-E23AE3B9A946}" srcOrd="0" destOrd="0" presId="urn:microsoft.com/office/officeart/2018/2/layout/IconVerticalSolidList"/>
    <dgm:cxn modelId="{59811B99-1204-4B51-BA61-A6AF3AF52739}" type="presParOf" srcId="{EA098B11-94E4-48C0-B630-D03CB98202F5}" destId="{E050715D-3B00-47B2-980F-11EC2DCBB69E}" srcOrd="1" destOrd="0" presId="urn:microsoft.com/office/officeart/2018/2/layout/IconVerticalSolidList"/>
    <dgm:cxn modelId="{AF8AAEA3-DCDB-4500-B9CA-69CB3EA7EAA5}" type="presParOf" srcId="{EA098B11-94E4-48C0-B630-D03CB98202F5}" destId="{F90D25EA-5B98-4D68-8B76-2B3A29629D5D}" srcOrd="2" destOrd="0" presId="urn:microsoft.com/office/officeart/2018/2/layout/IconVerticalSolidList"/>
    <dgm:cxn modelId="{3E71EFB9-B02F-49AE-BE50-12985652CB3F}" type="presParOf" srcId="{EA098B11-94E4-48C0-B630-D03CB98202F5}" destId="{A6961799-0DE1-4BD0-8391-3EC1DE8659CE}" srcOrd="3" destOrd="0" presId="urn:microsoft.com/office/officeart/2018/2/layout/IconVerticalSolidList"/>
    <dgm:cxn modelId="{CC113DC2-92E9-45AB-B2A8-1A73887034EA}" type="presParOf" srcId="{A663BB9D-2983-48B7-8E4B-06C0A84DFB1E}" destId="{918DBCE5-2245-4E1C-9C94-7B07A56B056B}" srcOrd="5" destOrd="0" presId="urn:microsoft.com/office/officeart/2018/2/layout/IconVerticalSolidList"/>
    <dgm:cxn modelId="{73E97D26-5049-48B3-B3A3-D82ABFA7627E}" type="presParOf" srcId="{A663BB9D-2983-48B7-8E4B-06C0A84DFB1E}" destId="{E6079FC8-B9DC-4DA2-9427-BB66F588BE21}" srcOrd="6" destOrd="0" presId="urn:microsoft.com/office/officeart/2018/2/layout/IconVerticalSolidList"/>
    <dgm:cxn modelId="{DB686FD2-CE1C-40DE-974D-C0788846C483}" type="presParOf" srcId="{E6079FC8-B9DC-4DA2-9427-BB66F588BE21}" destId="{A234EB23-91D4-4E82-9419-EFE7F752E01F}" srcOrd="0" destOrd="0" presId="urn:microsoft.com/office/officeart/2018/2/layout/IconVerticalSolidList"/>
    <dgm:cxn modelId="{ACA2D206-40F2-45EA-8103-FF58E1AF05D8}" type="presParOf" srcId="{E6079FC8-B9DC-4DA2-9427-BB66F588BE21}" destId="{0013DE79-DB06-495A-812E-AC893D230F33}" srcOrd="1" destOrd="0" presId="urn:microsoft.com/office/officeart/2018/2/layout/IconVerticalSolidList"/>
    <dgm:cxn modelId="{051F2E66-D816-498A-88B6-081090E7E401}" type="presParOf" srcId="{E6079FC8-B9DC-4DA2-9427-BB66F588BE21}" destId="{ED74DC99-C247-4B1B-A1DA-70BA96CF9322}" srcOrd="2" destOrd="0" presId="urn:microsoft.com/office/officeart/2018/2/layout/IconVerticalSolidList"/>
    <dgm:cxn modelId="{344213DD-26AE-495A-A130-60CF9A5DAFC5}" type="presParOf" srcId="{E6079FC8-B9DC-4DA2-9427-BB66F588BE21}" destId="{468E5748-DA58-433E-A52F-F75578EE393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98019-8C3B-9C4A-9A97-9628BCAE9883}">
      <dsp:nvSpPr>
        <dsp:cNvPr id="0" name=""/>
        <dsp:cNvSpPr/>
      </dsp:nvSpPr>
      <dsp:spPr>
        <a:xfrm>
          <a:off x="0" y="613"/>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EC9847-95A5-E749-9FD7-989C44FBD532}">
      <dsp:nvSpPr>
        <dsp:cNvPr id="0" name=""/>
        <dsp:cNvSpPr/>
      </dsp:nvSpPr>
      <dsp:spPr>
        <a:xfrm>
          <a:off x="0" y="61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Team member roles and responsibilities</a:t>
          </a:r>
        </a:p>
      </dsp:txBody>
      <dsp:txXfrm>
        <a:off x="0" y="613"/>
        <a:ext cx="5913120" cy="279216"/>
      </dsp:txXfrm>
    </dsp:sp>
    <dsp:sp modelId="{227BC600-6FAA-4F5B-89B8-6A3EA75C57BF}">
      <dsp:nvSpPr>
        <dsp:cNvPr id="0" name=""/>
        <dsp:cNvSpPr/>
      </dsp:nvSpPr>
      <dsp:spPr>
        <a:xfrm>
          <a:off x="0" y="279830"/>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392862-D796-47AF-9580-12B812513D03}">
      <dsp:nvSpPr>
        <dsp:cNvPr id="0" name=""/>
        <dsp:cNvSpPr/>
      </dsp:nvSpPr>
      <dsp:spPr>
        <a:xfrm>
          <a:off x="0" y="279830"/>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Improvements from professor feedback</a:t>
          </a:r>
        </a:p>
      </dsp:txBody>
      <dsp:txXfrm>
        <a:off x="0" y="279830"/>
        <a:ext cx="5913120" cy="279216"/>
      </dsp:txXfrm>
    </dsp:sp>
    <dsp:sp modelId="{6B24C0F1-D3F5-44B9-AB70-6E121DBC6C39}">
      <dsp:nvSpPr>
        <dsp:cNvPr id="0" name=""/>
        <dsp:cNvSpPr/>
      </dsp:nvSpPr>
      <dsp:spPr>
        <a:xfrm>
          <a:off x="0" y="559046"/>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D091A7-F3AD-4F14-8F35-0764C7FC6B8E}">
      <dsp:nvSpPr>
        <dsp:cNvPr id="0" name=""/>
        <dsp:cNvSpPr/>
      </dsp:nvSpPr>
      <dsp:spPr>
        <a:xfrm>
          <a:off x="0" y="55904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Problem statement</a:t>
          </a:r>
        </a:p>
      </dsp:txBody>
      <dsp:txXfrm>
        <a:off x="0" y="559046"/>
        <a:ext cx="5913120" cy="279216"/>
      </dsp:txXfrm>
    </dsp:sp>
    <dsp:sp modelId="{4C69E895-F779-4050-96EE-D93C59ABD9E4}">
      <dsp:nvSpPr>
        <dsp:cNvPr id="0" name=""/>
        <dsp:cNvSpPr/>
      </dsp:nvSpPr>
      <dsp:spPr>
        <a:xfrm>
          <a:off x="0" y="838263"/>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5E5EE4-AF8A-4126-997B-CFC9BB9515D5}">
      <dsp:nvSpPr>
        <dsp:cNvPr id="0" name=""/>
        <dsp:cNvSpPr/>
      </dsp:nvSpPr>
      <dsp:spPr>
        <a:xfrm>
          <a:off x="0" y="83826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Project description </a:t>
          </a:r>
        </a:p>
      </dsp:txBody>
      <dsp:txXfrm>
        <a:off x="0" y="838263"/>
        <a:ext cx="5913120" cy="279216"/>
      </dsp:txXfrm>
    </dsp:sp>
    <dsp:sp modelId="{6325A3CA-9B59-4ACD-A1FE-812DFD8111AE}">
      <dsp:nvSpPr>
        <dsp:cNvPr id="0" name=""/>
        <dsp:cNvSpPr/>
      </dsp:nvSpPr>
      <dsp:spPr>
        <a:xfrm>
          <a:off x="0" y="1117480"/>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9D4B24-0D57-4DEC-8170-65EBE8FF823B}">
      <dsp:nvSpPr>
        <dsp:cNvPr id="0" name=""/>
        <dsp:cNvSpPr/>
      </dsp:nvSpPr>
      <dsp:spPr>
        <a:xfrm>
          <a:off x="0" y="1117480"/>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Team working agreement</a:t>
          </a:r>
        </a:p>
      </dsp:txBody>
      <dsp:txXfrm>
        <a:off x="0" y="1117480"/>
        <a:ext cx="5913120" cy="279216"/>
      </dsp:txXfrm>
    </dsp:sp>
    <dsp:sp modelId="{F17D8DED-4EF0-4A5F-B45F-FA207E5C22FB}">
      <dsp:nvSpPr>
        <dsp:cNvPr id="0" name=""/>
        <dsp:cNvSpPr/>
      </dsp:nvSpPr>
      <dsp:spPr>
        <a:xfrm>
          <a:off x="0" y="1396696"/>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F17392-672A-4E86-98F9-70F1D512AE87}">
      <dsp:nvSpPr>
        <dsp:cNvPr id="0" name=""/>
        <dsp:cNvSpPr/>
      </dsp:nvSpPr>
      <dsp:spPr>
        <a:xfrm>
          <a:off x="0" y="139669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Personas</a:t>
          </a:r>
        </a:p>
      </dsp:txBody>
      <dsp:txXfrm>
        <a:off x="0" y="1396696"/>
        <a:ext cx="5913120" cy="279216"/>
      </dsp:txXfrm>
    </dsp:sp>
    <dsp:sp modelId="{C1273E77-3641-7247-AC4B-42088106FFE6}">
      <dsp:nvSpPr>
        <dsp:cNvPr id="0" name=""/>
        <dsp:cNvSpPr/>
      </dsp:nvSpPr>
      <dsp:spPr>
        <a:xfrm>
          <a:off x="0" y="1675913"/>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6AB56F-CC40-B842-AAC3-AC3E5AA5C60D}">
      <dsp:nvSpPr>
        <dsp:cNvPr id="0" name=""/>
        <dsp:cNvSpPr/>
      </dsp:nvSpPr>
      <dsp:spPr>
        <a:xfrm>
          <a:off x="0" y="167591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MVP</a:t>
          </a:r>
        </a:p>
      </dsp:txBody>
      <dsp:txXfrm>
        <a:off x="0" y="1675913"/>
        <a:ext cx="5913120" cy="279216"/>
      </dsp:txXfrm>
    </dsp:sp>
    <dsp:sp modelId="{3944936C-7A23-44A7-A9A2-25D24CD01231}">
      <dsp:nvSpPr>
        <dsp:cNvPr id="0" name=""/>
        <dsp:cNvSpPr/>
      </dsp:nvSpPr>
      <dsp:spPr>
        <a:xfrm>
          <a:off x="0" y="1955129"/>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F4B299-059C-4B4C-9117-EFBBC1C81E55}">
      <dsp:nvSpPr>
        <dsp:cNvPr id="0" name=""/>
        <dsp:cNvSpPr/>
      </dsp:nvSpPr>
      <dsp:spPr>
        <a:xfrm>
          <a:off x="0" y="195512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Technologies</a:t>
          </a:r>
        </a:p>
      </dsp:txBody>
      <dsp:txXfrm>
        <a:off x="0" y="1955129"/>
        <a:ext cx="5913120" cy="279216"/>
      </dsp:txXfrm>
    </dsp:sp>
    <dsp:sp modelId="{239066A2-87C3-419E-9173-5FE26C4E675C}">
      <dsp:nvSpPr>
        <dsp:cNvPr id="0" name=""/>
        <dsp:cNvSpPr/>
      </dsp:nvSpPr>
      <dsp:spPr>
        <a:xfrm>
          <a:off x="0" y="2234346"/>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D4ED3F-021D-4158-8FEB-970A6E1A7F69}">
      <dsp:nvSpPr>
        <dsp:cNvPr id="0" name=""/>
        <dsp:cNvSpPr/>
      </dsp:nvSpPr>
      <dsp:spPr>
        <a:xfrm>
          <a:off x="0" y="223434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Algorithms</a:t>
          </a:r>
        </a:p>
      </dsp:txBody>
      <dsp:txXfrm>
        <a:off x="0" y="2234346"/>
        <a:ext cx="5913120" cy="279216"/>
      </dsp:txXfrm>
    </dsp:sp>
    <dsp:sp modelId="{BA262F2B-B034-764B-A5D3-8F83DA947919}">
      <dsp:nvSpPr>
        <dsp:cNvPr id="0" name=""/>
        <dsp:cNvSpPr/>
      </dsp:nvSpPr>
      <dsp:spPr>
        <a:xfrm>
          <a:off x="0" y="2513562"/>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F32B82-E6A7-4B4B-8029-A2E58E8C75ED}">
      <dsp:nvSpPr>
        <dsp:cNvPr id="0" name=""/>
        <dsp:cNvSpPr/>
      </dsp:nvSpPr>
      <dsp:spPr>
        <a:xfrm>
          <a:off x="0" y="251356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Diagrams</a:t>
          </a:r>
        </a:p>
      </dsp:txBody>
      <dsp:txXfrm>
        <a:off x="0" y="2513563"/>
        <a:ext cx="5913120" cy="279216"/>
      </dsp:txXfrm>
    </dsp:sp>
    <dsp:sp modelId="{BCF166AE-EE7C-4F0B-A8F8-BEE26F574333}">
      <dsp:nvSpPr>
        <dsp:cNvPr id="0" name=""/>
        <dsp:cNvSpPr/>
      </dsp:nvSpPr>
      <dsp:spPr>
        <a:xfrm>
          <a:off x="0" y="2792779"/>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DA3D70-B56B-4DD3-916A-19702EAA5495}">
      <dsp:nvSpPr>
        <dsp:cNvPr id="0" name=""/>
        <dsp:cNvSpPr/>
      </dsp:nvSpPr>
      <dsp:spPr>
        <a:xfrm>
          <a:off x="0" y="279277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Sprint 6 Recap</a:t>
          </a:r>
        </a:p>
      </dsp:txBody>
      <dsp:txXfrm>
        <a:off x="0" y="2792779"/>
        <a:ext cx="5913120" cy="279216"/>
      </dsp:txXfrm>
    </dsp:sp>
    <dsp:sp modelId="{D9C99BE0-214F-4C5D-ACA9-EFC2BC1398DA}">
      <dsp:nvSpPr>
        <dsp:cNvPr id="0" name=""/>
        <dsp:cNvSpPr/>
      </dsp:nvSpPr>
      <dsp:spPr>
        <a:xfrm>
          <a:off x="0" y="3071996"/>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44996-0B05-4284-AD39-F33C3EB596E7}">
      <dsp:nvSpPr>
        <dsp:cNvPr id="0" name=""/>
        <dsp:cNvSpPr/>
      </dsp:nvSpPr>
      <dsp:spPr>
        <a:xfrm>
          <a:off x="0" y="307199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Product Backlog</a:t>
          </a:r>
        </a:p>
      </dsp:txBody>
      <dsp:txXfrm>
        <a:off x="0" y="3071996"/>
        <a:ext cx="5913120" cy="279216"/>
      </dsp:txXfrm>
    </dsp:sp>
    <dsp:sp modelId="{48D51DA5-D460-459D-BCE1-638615251945}">
      <dsp:nvSpPr>
        <dsp:cNvPr id="0" name=""/>
        <dsp:cNvSpPr/>
      </dsp:nvSpPr>
      <dsp:spPr>
        <a:xfrm>
          <a:off x="0" y="3351212"/>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A83A9E-127D-4884-BADD-8E155111E604}">
      <dsp:nvSpPr>
        <dsp:cNvPr id="0" name=""/>
        <dsp:cNvSpPr/>
      </dsp:nvSpPr>
      <dsp:spPr>
        <a:xfrm>
          <a:off x="0" y="3351212"/>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Sprint 7 Backlog</a:t>
          </a:r>
        </a:p>
      </dsp:txBody>
      <dsp:txXfrm>
        <a:off x="0" y="3351212"/>
        <a:ext cx="5913120" cy="279216"/>
      </dsp:txXfrm>
    </dsp:sp>
    <dsp:sp modelId="{F9C75011-22F2-4CCE-BF2F-6B2076E5E1F1}">
      <dsp:nvSpPr>
        <dsp:cNvPr id="0" name=""/>
        <dsp:cNvSpPr/>
      </dsp:nvSpPr>
      <dsp:spPr>
        <a:xfrm>
          <a:off x="0" y="3630429"/>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150053-538B-4CF7-B32A-A68EA5098499}">
      <dsp:nvSpPr>
        <dsp:cNvPr id="0" name=""/>
        <dsp:cNvSpPr/>
      </dsp:nvSpPr>
      <dsp:spPr>
        <a:xfrm>
          <a:off x="0" y="363042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Metrics</a:t>
          </a:r>
        </a:p>
      </dsp:txBody>
      <dsp:txXfrm>
        <a:off x="0" y="3630429"/>
        <a:ext cx="5913120" cy="279216"/>
      </dsp:txXfrm>
    </dsp:sp>
    <dsp:sp modelId="{93264CF6-5FA0-4CAE-BF12-6FAA7869986E}">
      <dsp:nvSpPr>
        <dsp:cNvPr id="0" name=""/>
        <dsp:cNvSpPr/>
      </dsp:nvSpPr>
      <dsp:spPr>
        <a:xfrm>
          <a:off x="0" y="3909645"/>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1A6EA-AA21-4F6C-9DA5-C4762567A391}">
      <dsp:nvSpPr>
        <dsp:cNvPr id="0" name=""/>
        <dsp:cNvSpPr/>
      </dsp:nvSpPr>
      <dsp:spPr>
        <a:xfrm>
          <a:off x="0" y="3909645"/>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Retrospective</a:t>
          </a:r>
        </a:p>
      </dsp:txBody>
      <dsp:txXfrm>
        <a:off x="0" y="3909645"/>
        <a:ext cx="5913120" cy="279216"/>
      </dsp:txXfrm>
    </dsp:sp>
    <dsp:sp modelId="{10F9F21D-F954-47BF-81F7-F2FEF59E6697}">
      <dsp:nvSpPr>
        <dsp:cNvPr id="0" name=""/>
        <dsp:cNvSpPr/>
      </dsp:nvSpPr>
      <dsp:spPr>
        <a:xfrm>
          <a:off x="0" y="4188862"/>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F31FD3-472C-4B24-812F-AF3C538BCCB2}">
      <dsp:nvSpPr>
        <dsp:cNvPr id="0" name=""/>
        <dsp:cNvSpPr/>
      </dsp:nvSpPr>
      <dsp:spPr>
        <a:xfrm>
          <a:off x="0" y="4188862"/>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Stories Committed for Sprint 8</a:t>
          </a:r>
        </a:p>
      </dsp:txBody>
      <dsp:txXfrm>
        <a:off x="0" y="4188862"/>
        <a:ext cx="5913120" cy="279216"/>
      </dsp:txXfrm>
    </dsp:sp>
    <dsp:sp modelId="{228ED66C-0BE2-4850-9008-32BC271EA1AF}">
      <dsp:nvSpPr>
        <dsp:cNvPr id="0" name=""/>
        <dsp:cNvSpPr/>
      </dsp:nvSpPr>
      <dsp:spPr>
        <a:xfrm>
          <a:off x="0" y="4468079"/>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5F13D-6222-4C6C-B3E1-1901046586AD}">
      <dsp:nvSpPr>
        <dsp:cNvPr id="0" name=""/>
        <dsp:cNvSpPr/>
      </dsp:nvSpPr>
      <dsp:spPr>
        <a:xfrm>
          <a:off x="0" y="446807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Project demo</a:t>
          </a:r>
        </a:p>
      </dsp:txBody>
      <dsp:txXfrm>
        <a:off x="0" y="4468079"/>
        <a:ext cx="5913120" cy="279216"/>
      </dsp:txXfrm>
    </dsp:sp>
    <dsp:sp modelId="{5C2B1BE8-5839-4751-9863-AD8E06630A8D}">
      <dsp:nvSpPr>
        <dsp:cNvPr id="0" name=""/>
        <dsp:cNvSpPr/>
      </dsp:nvSpPr>
      <dsp:spPr>
        <a:xfrm>
          <a:off x="0" y="4747295"/>
          <a:ext cx="591312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F67E30-697D-4077-A83B-01CFDEB6E685}">
      <dsp:nvSpPr>
        <dsp:cNvPr id="0" name=""/>
        <dsp:cNvSpPr/>
      </dsp:nvSpPr>
      <dsp:spPr>
        <a:xfrm>
          <a:off x="0" y="4747295"/>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Live Application</a:t>
          </a:r>
        </a:p>
      </dsp:txBody>
      <dsp:txXfrm>
        <a:off x="0" y="4747295"/>
        <a:ext cx="5913120" cy="279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605FD-4287-4C6D-AC25-66DB52650DD7}">
      <dsp:nvSpPr>
        <dsp:cNvPr id="0" name=""/>
        <dsp:cNvSpPr/>
      </dsp:nvSpPr>
      <dsp:spPr>
        <a:xfrm>
          <a:off x="0" y="562"/>
          <a:ext cx="6683374" cy="131594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871877-BDAE-48BC-AAA0-BC1E9E399EE6}">
      <dsp:nvSpPr>
        <dsp:cNvPr id="0" name=""/>
        <dsp:cNvSpPr/>
      </dsp:nvSpPr>
      <dsp:spPr>
        <a:xfrm>
          <a:off x="398072" y="296649"/>
          <a:ext cx="723768" cy="72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02E72E-D49A-4BAE-8434-8AC38219978A}">
      <dsp:nvSpPr>
        <dsp:cNvPr id="0" name=""/>
        <dsp:cNvSpPr/>
      </dsp:nvSpPr>
      <dsp:spPr>
        <a:xfrm>
          <a:off x="1519914" y="562"/>
          <a:ext cx="5163460"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889000">
            <a:lnSpc>
              <a:spcPct val="90000"/>
            </a:lnSpc>
            <a:spcBef>
              <a:spcPct val="0"/>
            </a:spcBef>
            <a:spcAft>
              <a:spcPct val="35000"/>
            </a:spcAft>
            <a:buNone/>
          </a:pPr>
          <a:r>
            <a:rPr lang="en-US" sz="2000" kern="1200"/>
            <a:t>Well defined and allocated tasks were made at the start of the sprint. We communicated with each other frequently about the progress of our work.</a:t>
          </a:r>
        </a:p>
      </dsp:txBody>
      <dsp:txXfrm>
        <a:off x="1519914" y="562"/>
        <a:ext cx="5163460" cy="1315942"/>
      </dsp:txXfrm>
    </dsp:sp>
    <dsp:sp modelId="{85BEE3C2-A2F3-4E6C-AEFA-D08386D0A4EE}">
      <dsp:nvSpPr>
        <dsp:cNvPr id="0" name=""/>
        <dsp:cNvSpPr/>
      </dsp:nvSpPr>
      <dsp:spPr>
        <a:xfrm>
          <a:off x="0" y="1645491"/>
          <a:ext cx="6683374" cy="131594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767E9-FB8B-4D25-9842-DF4041A4B283}">
      <dsp:nvSpPr>
        <dsp:cNvPr id="0" name=""/>
        <dsp:cNvSpPr/>
      </dsp:nvSpPr>
      <dsp:spPr>
        <a:xfrm>
          <a:off x="398072" y="1941578"/>
          <a:ext cx="723768" cy="72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7B666B-5902-4A37-A1DB-545BE23CDC40}">
      <dsp:nvSpPr>
        <dsp:cNvPr id="0" name=""/>
        <dsp:cNvSpPr/>
      </dsp:nvSpPr>
      <dsp:spPr>
        <a:xfrm>
          <a:off x="1519914" y="1645491"/>
          <a:ext cx="5163460"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889000">
            <a:lnSpc>
              <a:spcPct val="90000"/>
            </a:lnSpc>
            <a:spcBef>
              <a:spcPct val="0"/>
            </a:spcBef>
            <a:spcAft>
              <a:spcPct val="35000"/>
            </a:spcAft>
            <a:buNone/>
          </a:pPr>
          <a:r>
            <a:rPr lang="en-US" sz="2000" kern="1200"/>
            <a:t>In This sprint, planning process was so good that we did what we wanted to accomplish and what each team member would be focusing on.</a:t>
          </a:r>
        </a:p>
      </dsp:txBody>
      <dsp:txXfrm>
        <a:off x="1519914" y="1645491"/>
        <a:ext cx="5163460" cy="1315942"/>
      </dsp:txXfrm>
    </dsp:sp>
    <dsp:sp modelId="{B3E2BF16-0748-45C4-A89E-C5214DDDAD94}">
      <dsp:nvSpPr>
        <dsp:cNvPr id="0" name=""/>
        <dsp:cNvSpPr/>
      </dsp:nvSpPr>
      <dsp:spPr>
        <a:xfrm>
          <a:off x="0" y="3290419"/>
          <a:ext cx="6683374" cy="131594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A2948-C23B-4546-8395-8492F70526D9}">
      <dsp:nvSpPr>
        <dsp:cNvPr id="0" name=""/>
        <dsp:cNvSpPr/>
      </dsp:nvSpPr>
      <dsp:spPr>
        <a:xfrm>
          <a:off x="398072" y="3586506"/>
          <a:ext cx="723768" cy="72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7D6561-BF38-4338-98D0-4C13D2E1AFB6}">
      <dsp:nvSpPr>
        <dsp:cNvPr id="0" name=""/>
        <dsp:cNvSpPr/>
      </dsp:nvSpPr>
      <dsp:spPr>
        <a:xfrm>
          <a:off x="1519914" y="3290419"/>
          <a:ext cx="5163460"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889000">
            <a:lnSpc>
              <a:spcPct val="90000"/>
            </a:lnSpc>
            <a:spcBef>
              <a:spcPct val="0"/>
            </a:spcBef>
            <a:spcAft>
              <a:spcPct val="35000"/>
            </a:spcAft>
            <a:buNone/>
          </a:pPr>
          <a:r>
            <a:rPr lang="en-US" sz="2000" kern="1200"/>
            <a:t>Transparency, common goals and unity grew in the team because of the transparency, and open discussions about how to get better as a unit. </a:t>
          </a:r>
        </a:p>
      </dsp:txBody>
      <dsp:txXfrm>
        <a:off x="1519914" y="3290419"/>
        <a:ext cx="5163460" cy="13159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D57D6-7FE8-477E-BFE4-130D4CC06416}">
      <dsp:nvSpPr>
        <dsp:cNvPr id="0" name=""/>
        <dsp:cNvSpPr/>
      </dsp:nvSpPr>
      <dsp:spPr>
        <a:xfrm>
          <a:off x="0" y="1912"/>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3E32ED-CEAE-419E-8022-DC98837ED3EE}">
      <dsp:nvSpPr>
        <dsp:cNvPr id="0" name=""/>
        <dsp:cNvSpPr/>
      </dsp:nvSpPr>
      <dsp:spPr>
        <a:xfrm>
          <a:off x="293144" y="219953"/>
          <a:ext cx="532990" cy="532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1C84F2-170A-4722-B574-266BAEC187C0}">
      <dsp:nvSpPr>
        <dsp:cNvPr id="0" name=""/>
        <dsp:cNvSpPr/>
      </dsp:nvSpPr>
      <dsp:spPr>
        <a:xfrm>
          <a:off x="1119280" y="1912"/>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800100">
            <a:lnSpc>
              <a:spcPct val="100000"/>
            </a:lnSpc>
            <a:spcBef>
              <a:spcPct val="0"/>
            </a:spcBef>
            <a:spcAft>
              <a:spcPct val="35000"/>
            </a:spcAft>
            <a:buNone/>
          </a:pPr>
          <a:r>
            <a:rPr lang="en-US" sz="1800" kern="1200" baseline="0"/>
            <a:t>It's crucial to practice effective time management, knowledge sharing among team members</a:t>
          </a:r>
          <a:endParaRPr lang="en-US" sz="1800" kern="1200"/>
        </a:p>
      </dsp:txBody>
      <dsp:txXfrm>
        <a:off x="1119280" y="1912"/>
        <a:ext cx="5564094" cy="969073"/>
      </dsp:txXfrm>
    </dsp:sp>
    <dsp:sp modelId="{F3F39676-93A7-4EA6-8CF8-635BF0F09941}">
      <dsp:nvSpPr>
        <dsp:cNvPr id="0" name=""/>
        <dsp:cNvSpPr/>
      </dsp:nvSpPr>
      <dsp:spPr>
        <a:xfrm>
          <a:off x="0" y="1213254"/>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023A56-96E1-4FD8-BD7E-5F541909786F}">
      <dsp:nvSpPr>
        <dsp:cNvPr id="0" name=""/>
        <dsp:cNvSpPr/>
      </dsp:nvSpPr>
      <dsp:spPr>
        <a:xfrm>
          <a:off x="293144" y="1431296"/>
          <a:ext cx="532990" cy="532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C036A0-C437-4B34-A973-30EC7B21D557}">
      <dsp:nvSpPr>
        <dsp:cNvPr id="0" name=""/>
        <dsp:cNvSpPr/>
      </dsp:nvSpPr>
      <dsp:spPr>
        <a:xfrm>
          <a:off x="1119280" y="1213254"/>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800100">
            <a:lnSpc>
              <a:spcPct val="10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The critical technical challenges are delayed to handle, which deviated us from  maintaining sprint timelines.</a:t>
          </a:r>
          <a:endParaRPr lang="en-US" sz="1800" kern="1200"/>
        </a:p>
      </dsp:txBody>
      <dsp:txXfrm>
        <a:off x="1119280" y="1213254"/>
        <a:ext cx="5564094" cy="969073"/>
      </dsp:txXfrm>
    </dsp:sp>
    <dsp:sp modelId="{07F7039A-9C23-437B-A455-E72C213FDC50}">
      <dsp:nvSpPr>
        <dsp:cNvPr id="0" name=""/>
        <dsp:cNvSpPr/>
      </dsp:nvSpPr>
      <dsp:spPr>
        <a:xfrm>
          <a:off x="0" y="2424596"/>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0A6CCE-60E5-41CF-B71A-4C62EEDA4977}">
      <dsp:nvSpPr>
        <dsp:cNvPr id="0" name=""/>
        <dsp:cNvSpPr/>
      </dsp:nvSpPr>
      <dsp:spPr>
        <a:xfrm>
          <a:off x="293144" y="2642638"/>
          <a:ext cx="532990" cy="532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02674-BEED-4CD4-A8E7-65B1A1CBDAB2}">
      <dsp:nvSpPr>
        <dsp:cNvPr id="0" name=""/>
        <dsp:cNvSpPr/>
      </dsp:nvSpPr>
      <dsp:spPr>
        <a:xfrm>
          <a:off x="1119280" y="2424596"/>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800100">
            <a:lnSpc>
              <a:spcPct val="100000"/>
            </a:lnSpc>
            <a:spcBef>
              <a:spcPct val="0"/>
            </a:spcBef>
            <a:spcAft>
              <a:spcPct val="35000"/>
            </a:spcAft>
            <a:buNone/>
          </a:pPr>
          <a:r>
            <a:rPr lang="en-US" sz="1800" kern="1200"/>
            <a:t>We had to make some last-minute bug fixes because our testing process was not as effective as we had hoped.</a:t>
          </a:r>
        </a:p>
      </dsp:txBody>
      <dsp:txXfrm>
        <a:off x="1119280" y="2424596"/>
        <a:ext cx="5564094" cy="969073"/>
      </dsp:txXfrm>
    </dsp:sp>
    <dsp:sp modelId="{5F060DA5-4438-4077-B608-7C4EC82C661F}">
      <dsp:nvSpPr>
        <dsp:cNvPr id="0" name=""/>
        <dsp:cNvSpPr/>
      </dsp:nvSpPr>
      <dsp:spPr>
        <a:xfrm>
          <a:off x="0" y="3635939"/>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9ADE22-1C11-4320-8497-85B391B165D4}">
      <dsp:nvSpPr>
        <dsp:cNvPr id="0" name=""/>
        <dsp:cNvSpPr/>
      </dsp:nvSpPr>
      <dsp:spPr>
        <a:xfrm>
          <a:off x="293144" y="3853980"/>
          <a:ext cx="532990" cy="532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BC7C37-025C-4EF6-B759-219AB90F4A9B}">
      <dsp:nvSpPr>
        <dsp:cNvPr id="0" name=""/>
        <dsp:cNvSpPr/>
      </dsp:nvSpPr>
      <dsp:spPr>
        <a:xfrm>
          <a:off x="1119280" y="3635939"/>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800100">
            <a:lnSpc>
              <a:spcPct val="100000"/>
            </a:lnSpc>
            <a:spcBef>
              <a:spcPct val="0"/>
            </a:spcBef>
            <a:spcAft>
              <a:spcPct val="35000"/>
            </a:spcAft>
            <a:buNone/>
          </a:pPr>
          <a:r>
            <a:rPr lang="en-US" sz="1800" kern="1200"/>
            <a:t>Frontend and backend code fusion has proven to be challenging for us, since we were not satisfied with our UI earlier..</a:t>
          </a:r>
        </a:p>
      </dsp:txBody>
      <dsp:txXfrm>
        <a:off x="1119280" y="3635939"/>
        <a:ext cx="5564094" cy="9690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3064B-6C00-4331-8D6D-9DE1BE80B3DB}">
      <dsp:nvSpPr>
        <dsp:cNvPr id="0" name=""/>
        <dsp:cNvSpPr/>
      </dsp:nvSpPr>
      <dsp:spPr>
        <a:xfrm>
          <a:off x="0" y="1912"/>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1D661-63B5-4564-8105-05746B1C5B90}">
      <dsp:nvSpPr>
        <dsp:cNvPr id="0" name=""/>
        <dsp:cNvSpPr/>
      </dsp:nvSpPr>
      <dsp:spPr>
        <a:xfrm>
          <a:off x="293144" y="219953"/>
          <a:ext cx="532990" cy="532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ED091-0042-4C12-A2B5-598EA7EAEAD2}">
      <dsp:nvSpPr>
        <dsp:cNvPr id="0" name=""/>
        <dsp:cNvSpPr/>
      </dsp:nvSpPr>
      <dsp:spPr>
        <a:xfrm>
          <a:off x="1119280" y="1912"/>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977900">
            <a:lnSpc>
              <a:spcPct val="100000"/>
            </a:lnSpc>
            <a:spcBef>
              <a:spcPct val="0"/>
            </a:spcBef>
            <a:spcAft>
              <a:spcPct val="35000"/>
            </a:spcAft>
            <a:buNone/>
          </a:pPr>
          <a:r>
            <a:rPr lang="en-US" sz="2200" kern="1200" dirty="0"/>
            <a:t>Involving QA earlier in the development process will help us improve our testing procedure.</a:t>
          </a:r>
        </a:p>
      </dsp:txBody>
      <dsp:txXfrm>
        <a:off x="1119280" y="1912"/>
        <a:ext cx="5564094" cy="969073"/>
      </dsp:txXfrm>
    </dsp:sp>
    <dsp:sp modelId="{73C54B77-6FA4-41AB-872B-3C34E3FF113B}">
      <dsp:nvSpPr>
        <dsp:cNvPr id="0" name=""/>
        <dsp:cNvSpPr/>
      </dsp:nvSpPr>
      <dsp:spPr>
        <a:xfrm>
          <a:off x="0" y="1213254"/>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587A2-6130-4B5D-ACE4-8CC6BDE589A0}">
      <dsp:nvSpPr>
        <dsp:cNvPr id="0" name=""/>
        <dsp:cNvSpPr/>
      </dsp:nvSpPr>
      <dsp:spPr>
        <a:xfrm>
          <a:off x="293144" y="1431296"/>
          <a:ext cx="532990" cy="532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902693-5A27-40EA-BB1C-1C730ED511A5}">
      <dsp:nvSpPr>
        <dsp:cNvPr id="0" name=""/>
        <dsp:cNvSpPr/>
      </dsp:nvSpPr>
      <dsp:spPr>
        <a:xfrm>
          <a:off x="1119280" y="1213254"/>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977900">
            <a:lnSpc>
              <a:spcPct val="100000"/>
            </a:lnSpc>
            <a:spcBef>
              <a:spcPct val="0"/>
            </a:spcBef>
            <a:spcAft>
              <a:spcPct val="35000"/>
            </a:spcAft>
            <a:buNone/>
          </a:pPr>
          <a:r>
            <a:rPr lang="en-US" sz="2200" kern="1200" dirty="0"/>
            <a:t>Reducing the amount of time a task is dependent on one or more people</a:t>
          </a:r>
        </a:p>
      </dsp:txBody>
      <dsp:txXfrm>
        <a:off x="1119280" y="1213254"/>
        <a:ext cx="5564094" cy="969073"/>
      </dsp:txXfrm>
    </dsp:sp>
    <dsp:sp modelId="{194DFCAA-7D8D-4338-89CB-E23AE3B9A946}">
      <dsp:nvSpPr>
        <dsp:cNvPr id="0" name=""/>
        <dsp:cNvSpPr/>
      </dsp:nvSpPr>
      <dsp:spPr>
        <a:xfrm>
          <a:off x="0" y="2424596"/>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0715D-3B00-47B2-980F-11EC2DCBB69E}">
      <dsp:nvSpPr>
        <dsp:cNvPr id="0" name=""/>
        <dsp:cNvSpPr/>
      </dsp:nvSpPr>
      <dsp:spPr>
        <a:xfrm>
          <a:off x="293144" y="2642638"/>
          <a:ext cx="532990" cy="532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961799-0DE1-4BD0-8391-3EC1DE8659CE}">
      <dsp:nvSpPr>
        <dsp:cNvPr id="0" name=""/>
        <dsp:cNvSpPr/>
      </dsp:nvSpPr>
      <dsp:spPr>
        <a:xfrm>
          <a:off x="1119280" y="2424596"/>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977900">
            <a:lnSpc>
              <a:spcPct val="100000"/>
            </a:lnSpc>
            <a:spcBef>
              <a:spcPct val="0"/>
            </a:spcBef>
            <a:spcAft>
              <a:spcPct val="35000"/>
            </a:spcAft>
            <a:buNone/>
          </a:pPr>
          <a:r>
            <a:rPr lang="en-US" sz="2200" kern="1200" dirty="0"/>
            <a:t>Plan ahead and take into account a more manageable weekly tasks</a:t>
          </a:r>
        </a:p>
      </dsp:txBody>
      <dsp:txXfrm>
        <a:off x="1119280" y="2424596"/>
        <a:ext cx="5564094" cy="969073"/>
      </dsp:txXfrm>
    </dsp:sp>
    <dsp:sp modelId="{A234EB23-91D4-4E82-9419-EFE7F752E01F}">
      <dsp:nvSpPr>
        <dsp:cNvPr id="0" name=""/>
        <dsp:cNvSpPr/>
      </dsp:nvSpPr>
      <dsp:spPr>
        <a:xfrm>
          <a:off x="0" y="3494977"/>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3DE79-DB06-495A-812E-AC893D230F33}">
      <dsp:nvSpPr>
        <dsp:cNvPr id="0" name=""/>
        <dsp:cNvSpPr/>
      </dsp:nvSpPr>
      <dsp:spPr>
        <a:xfrm>
          <a:off x="293144" y="3853980"/>
          <a:ext cx="532990" cy="532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8E5748-DA58-433E-A52F-F75578EE393A}">
      <dsp:nvSpPr>
        <dsp:cNvPr id="0" name=""/>
        <dsp:cNvSpPr/>
      </dsp:nvSpPr>
      <dsp:spPr>
        <a:xfrm>
          <a:off x="1119280" y="3635939"/>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977900">
            <a:lnSpc>
              <a:spcPct val="100000"/>
            </a:lnSpc>
            <a:spcBef>
              <a:spcPct val="0"/>
            </a:spcBef>
            <a:spcAft>
              <a:spcPct val="35000"/>
            </a:spcAft>
            <a:buNone/>
          </a:pPr>
          <a:r>
            <a:rPr lang="en-US" sz="2200" kern="1200" baseline="0"/>
            <a:t>Should be able to articulate the User Stories clearly.</a:t>
          </a:r>
          <a:endParaRPr lang="en-US" sz="2200" kern="1200" dirty="0"/>
        </a:p>
      </dsp:txBody>
      <dsp:txXfrm>
        <a:off x="1119280" y="3635939"/>
        <a:ext cx="5564094" cy="96907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4/4/2023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A8A4D6-4FAD-4AAD-9246-1D137D80208E}"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EE5D4-5660-4EA3-8ACD-73F487D2F614}" type="slidenum">
              <a:rPr lang="en-US" smtClean="0"/>
              <a:t>‹#›</a:t>
            </a:fld>
            <a:endParaRPr lang="en-US"/>
          </a:p>
        </p:txBody>
      </p:sp>
      <p:pic>
        <p:nvPicPr>
          <p:cNvPr id="8" name="Graphic 7">
            <a:extLst>
              <a:ext uri="{FF2B5EF4-FFF2-40B4-BE49-F238E27FC236}">
                <a16:creationId xmlns:a16="http://schemas.microsoft.com/office/drawing/2014/main" id="{1BEF78DF-AD89-F03B-026F-6D5ACD9B672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045790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64674825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72922925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554285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9469859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98474277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8171379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3367718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9788769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2442289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3203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73419687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13" name="Slide Number Placeholder 5"/>
          <p:cNvSpPr>
            <a:spLocks noGrp="1"/>
          </p:cNvSpPr>
          <p:nvPr>
            <p:ph type="sldNum" sz="quarter" idx="12"/>
          </p:nvPr>
        </p:nvSpPr>
        <p:spPr>
          <a:xfrm>
            <a:off x="531812" y="787782"/>
            <a:ext cx="779767" cy="365125"/>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078857352"/>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Smart Ar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356725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am Slide 8 Peop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5317006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9268217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88443745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29710296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43785452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91751620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77145663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6">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r>
              <a:rPr lang="en-US"/>
              <a:t>20XX</a:t>
            </a:r>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146904499"/>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667" r:id="rId22"/>
    <p:sldLayoutId id="2147483662" r:id="rId23"/>
    <p:sldLayoutId id="2147483652" r:id="rId24"/>
  </p:sldLayoutIdLst>
  <p:hf hd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peoplematters.in/article/behavioural-assessments/heres-how-technology-is-reshaping-assessments-16304" TargetMode="External"/><Relationship Id="rId5" Type="http://schemas.openxmlformats.org/officeDocument/2006/relationships/image" Target="../media/image11.jpeg"/><Relationship Id="rId4" Type="http://schemas.openxmlformats.org/officeDocument/2006/relationships/hyperlink" Target="https://researchleap.com/role-service-quality-patients-customer-satisfaction-public-healthcare-institutions-ghan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jpg"/></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51.sv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53.sv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19.xml"/><Relationship Id="rId5" Type="http://schemas.openxmlformats.org/officeDocument/2006/relationships/image" Target="../media/image18.jpeg"/><Relationship Id="rId4" Type="http://schemas.openxmlformats.org/officeDocument/2006/relationships/image" Target="../media/image17.jpg"/></Relationships>
</file>

<file path=ppt/slides/_rels/slide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png"/><Relationship Id="rId7" Type="http://schemas.openxmlformats.org/officeDocument/2006/relationships/diagramColors" Target="../diagrams/colors4.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75.jpe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9.xml"/><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htmw/HMS/wiki" TargetMode="External"/><Relationship Id="rId2" Type="http://schemas.openxmlformats.org/officeDocument/2006/relationships/image" Target="../media/image87.jpe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9.sv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sharma67/EasyWay/wiki" TargetMode="External"/><Relationship Id="rId2" Type="http://schemas.openxmlformats.org/officeDocument/2006/relationships/hyperlink" Target="https://github.com/htmw/HMS/wiki"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4CB7B8-1F76-4F32-A384-1246A8685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D4F00FAE-24DE-4E99-9820-6C56A7F8E0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A picture containing outdoor object, honeycomb&#10;&#10;Description automatically generated">
            <a:extLst>
              <a:ext uri="{FF2B5EF4-FFF2-40B4-BE49-F238E27FC236}">
                <a16:creationId xmlns:a16="http://schemas.microsoft.com/office/drawing/2014/main" id="{677365EB-616D-7686-71AD-DA2BC32A6DF1}"/>
              </a:ext>
            </a:extLst>
          </p:cNvPr>
          <p:cNvPicPr>
            <a:picLocks noChangeAspect="1"/>
          </p:cNvPicPr>
          <p:nvPr/>
        </p:nvPicPr>
        <p:blipFill rotWithShape="1">
          <a:blip r:embed="rId3">
            <a:alphaModFix/>
            <a:extLst>
              <a:ext uri="{837473B0-CC2E-450A-ABE3-18F120FF3D39}">
                <a1611:picAttrSrcUrl xmlns:a1611="http://schemas.microsoft.com/office/drawing/2016/11/main" r:id="rId4"/>
              </a:ext>
            </a:extLst>
          </a:blip>
          <a:srcRect l="35539" r="21806" b="1"/>
          <a:stretch/>
        </p:blipFill>
        <p:spPr>
          <a:xfrm>
            <a:off x="20" y="10"/>
            <a:ext cx="6094388" cy="6857990"/>
          </a:xfrm>
          <a:prstGeom prst="rect">
            <a:avLst/>
          </a:prstGeom>
        </p:spPr>
      </p:pic>
      <p:pic>
        <p:nvPicPr>
          <p:cNvPr id="8" name="Picture 9" descr="A picture containing text, electronics&#10;&#10;Description automatically generated">
            <a:extLst>
              <a:ext uri="{FF2B5EF4-FFF2-40B4-BE49-F238E27FC236}">
                <a16:creationId xmlns:a16="http://schemas.microsoft.com/office/drawing/2014/main" id="{71B5551C-C2B1-03F1-D1AD-17B7EF19618E}"/>
              </a:ext>
            </a:extLst>
          </p:cNvPr>
          <p:cNvPicPr>
            <a:picLocks noChangeAspect="1"/>
          </p:cNvPicPr>
          <p:nvPr/>
        </p:nvPicPr>
        <p:blipFill rotWithShape="1">
          <a:blip r:embed="rId5">
            <a:alphaModFix/>
            <a:extLst>
              <a:ext uri="{837473B0-CC2E-450A-ABE3-18F120FF3D39}">
                <a1611:picAttrSrcUrl xmlns:a1611="http://schemas.microsoft.com/office/drawing/2016/11/main" r:id="rId6"/>
              </a:ext>
            </a:extLst>
          </a:blip>
          <a:srcRect l="38725" r="11288"/>
          <a:stretch/>
        </p:blipFill>
        <p:spPr>
          <a:xfrm>
            <a:off x="6097594" y="-317"/>
            <a:ext cx="6094408" cy="6858000"/>
          </a:xfrm>
          <a:prstGeom prst="rect">
            <a:avLst/>
          </a:prstGeom>
        </p:spPr>
      </p:pic>
      <p:pic>
        <p:nvPicPr>
          <p:cNvPr id="17" name="Picture 16">
            <a:extLst>
              <a:ext uri="{FF2B5EF4-FFF2-40B4-BE49-F238E27FC236}">
                <a16:creationId xmlns:a16="http://schemas.microsoft.com/office/drawing/2014/main" id="{93CEC47D-2EC2-49D8-ABD2-10B9F54C8A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ounded Rectangle 13">
            <a:extLst>
              <a:ext uri="{FF2B5EF4-FFF2-40B4-BE49-F238E27FC236}">
                <a16:creationId xmlns:a16="http://schemas.microsoft.com/office/drawing/2014/main" id="{07A7110E-0009-4182-A68F-6849BF09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484672" y="2001787"/>
            <a:ext cx="9222658" cy="2854426"/>
          </a:xfrm>
          <a:prstGeom prst="roundRect">
            <a:avLst>
              <a:gd name="adj" fmla="val 4333"/>
            </a:avLst>
          </a:prstGeom>
          <a:solidFill>
            <a:srgbClr val="000001">
              <a:alpha val="85098"/>
            </a:srgb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751012" y="2271826"/>
            <a:ext cx="8689976" cy="1343986"/>
          </a:xfrm>
        </p:spPr>
        <p:txBody>
          <a:bodyPr>
            <a:normAutofit/>
          </a:bodyPr>
          <a:lstStyle/>
          <a:p>
            <a:r>
              <a:rPr lang="en-US">
                <a:solidFill>
                  <a:schemeClr val="bg1"/>
                </a:solidFill>
              </a:rPr>
              <a:t>CURA-HMS</a:t>
            </a:r>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4CB7B8-1F76-4F32-A384-1246A8685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D4F00FAE-24DE-4E99-9820-6C56A7F8E0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eople Woman Cold · Free photo on Pixabay">
            <a:extLst>
              <a:ext uri="{FF2B5EF4-FFF2-40B4-BE49-F238E27FC236}">
                <a16:creationId xmlns:a16="http://schemas.microsoft.com/office/drawing/2014/main" id="{BA4A9AC5-3115-353C-3094-DCD6A3478212}"/>
              </a:ext>
            </a:extLst>
          </p:cNvPr>
          <p:cNvPicPr>
            <a:picLocks noChangeAspect="1"/>
          </p:cNvPicPr>
          <p:nvPr/>
        </p:nvPicPr>
        <p:blipFill rotWithShape="1">
          <a:blip r:embed="rId3">
            <a:alphaModFix/>
          </a:blip>
          <a:srcRect l="27842" r="12840" b="-1"/>
          <a:stretch/>
        </p:blipFill>
        <p:spPr>
          <a:xfrm>
            <a:off x="20" y="10"/>
            <a:ext cx="6094388" cy="6857990"/>
          </a:xfrm>
          <a:prstGeom prst="rect">
            <a:avLst/>
          </a:prstGeom>
        </p:spPr>
      </p:pic>
      <p:pic>
        <p:nvPicPr>
          <p:cNvPr id="5" name="Picture 5" descr="Free Images : african american, bangkok, black, bridge, business ...">
            <a:extLst>
              <a:ext uri="{FF2B5EF4-FFF2-40B4-BE49-F238E27FC236}">
                <a16:creationId xmlns:a16="http://schemas.microsoft.com/office/drawing/2014/main" id="{E63FA8B1-BC5D-A31E-91E8-0E37C8071B34}"/>
              </a:ext>
            </a:extLst>
          </p:cNvPr>
          <p:cNvPicPr>
            <a:picLocks noChangeAspect="1"/>
          </p:cNvPicPr>
          <p:nvPr/>
        </p:nvPicPr>
        <p:blipFill rotWithShape="1">
          <a:blip r:embed="rId4">
            <a:alphaModFix/>
          </a:blip>
          <a:srcRect l="9702" r="33869"/>
          <a:stretch/>
        </p:blipFill>
        <p:spPr>
          <a:xfrm>
            <a:off x="6097594" y="-317"/>
            <a:ext cx="6094408" cy="6858000"/>
          </a:xfrm>
          <a:prstGeom prst="rect">
            <a:avLst/>
          </a:prstGeom>
        </p:spPr>
      </p:pic>
      <p:pic>
        <p:nvPicPr>
          <p:cNvPr id="14" name="Picture 13">
            <a:extLst>
              <a:ext uri="{FF2B5EF4-FFF2-40B4-BE49-F238E27FC236}">
                <a16:creationId xmlns:a16="http://schemas.microsoft.com/office/drawing/2014/main" id="{93CEC47D-2EC2-49D8-ABD2-10B9F54C8A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ounded Rectangle 13">
            <a:extLst>
              <a:ext uri="{FF2B5EF4-FFF2-40B4-BE49-F238E27FC236}">
                <a16:creationId xmlns:a16="http://schemas.microsoft.com/office/drawing/2014/main" id="{07A7110E-0009-4182-A68F-6849BF09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484672" y="2001787"/>
            <a:ext cx="9222658" cy="2854426"/>
          </a:xfrm>
          <a:prstGeom prst="roundRect">
            <a:avLst>
              <a:gd name="adj" fmla="val 4333"/>
            </a:avLst>
          </a:prstGeom>
          <a:solidFill>
            <a:srgbClr val="000001">
              <a:alpha val="85098"/>
            </a:srgb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87AA5-AB7A-A557-4B35-9E5990B032FC}"/>
              </a:ext>
            </a:extLst>
          </p:cNvPr>
          <p:cNvSpPr>
            <a:spLocks noGrp="1"/>
          </p:cNvSpPr>
          <p:nvPr>
            <p:ph type="ctrTitle"/>
          </p:nvPr>
        </p:nvSpPr>
        <p:spPr>
          <a:xfrm>
            <a:off x="1751012" y="2271826"/>
            <a:ext cx="8689976" cy="1343986"/>
          </a:xfrm>
        </p:spPr>
        <p:txBody>
          <a:bodyPr>
            <a:normAutofit/>
          </a:bodyPr>
          <a:lstStyle/>
          <a:p>
            <a:r>
              <a:rPr lang="en-US">
                <a:solidFill>
                  <a:schemeClr val="bg1"/>
                </a:solidFill>
              </a:rPr>
              <a:t>Personas</a:t>
            </a:r>
          </a:p>
        </p:txBody>
      </p:sp>
    </p:spTree>
    <p:extLst>
      <p:ext uri="{BB962C8B-B14F-4D97-AF65-F5344CB8AC3E}">
        <p14:creationId xmlns:p14="http://schemas.microsoft.com/office/powerpoint/2010/main" val="403270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8A20B43-EA35-4D51-8E25-05F8B334E9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7" name="Rectangle 16">
            <a:extLst>
              <a:ext uri="{FF2B5EF4-FFF2-40B4-BE49-F238E27FC236}">
                <a16:creationId xmlns:a16="http://schemas.microsoft.com/office/drawing/2014/main" id="{0166DB98-302A-46FE-BE82-C13AF10BC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34059663-8A30-44C3-8C60-8F31A6FE55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DA5DBE7-7AAD-48D9-A121-8102870FD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Content Placeholder 5" descr="Graphical user interface&#10;&#10;Description automatically generated">
            <a:extLst>
              <a:ext uri="{FF2B5EF4-FFF2-40B4-BE49-F238E27FC236}">
                <a16:creationId xmlns:a16="http://schemas.microsoft.com/office/drawing/2014/main" id="{77E7DF13-BDE8-3C95-0330-1AD61BE27E45}"/>
              </a:ext>
            </a:extLst>
          </p:cNvPr>
          <p:cNvPicPr>
            <a:picLocks noGrp="1" noChangeAspect="1"/>
          </p:cNvPicPr>
          <p:nvPr>
            <p:ph idx="1"/>
          </p:nvPr>
        </p:nvPicPr>
        <p:blipFill>
          <a:blip r:embed="rId4"/>
          <a:stretch>
            <a:fillRect/>
          </a:stretch>
        </p:blipFill>
        <p:spPr>
          <a:xfrm>
            <a:off x="1246834" y="957486"/>
            <a:ext cx="5429004" cy="494039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800"/>
              <a:t>Persona 1</a:t>
            </a:r>
          </a:p>
        </p:txBody>
      </p:sp>
    </p:spTree>
    <p:extLst>
      <p:ext uri="{BB962C8B-B14F-4D97-AF65-F5344CB8AC3E}">
        <p14:creationId xmlns:p14="http://schemas.microsoft.com/office/powerpoint/2010/main" val="117189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8A20B43-EA35-4D51-8E25-05F8B334E9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7" name="Rectangle 16">
            <a:extLst>
              <a:ext uri="{FF2B5EF4-FFF2-40B4-BE49-F238E27FC236}">
                <a16:creationId xmlns:a16="http://schemas.microsoft.com/office/drawing/2014/main" id="{53D1018B-412F-4D92-8F80-6D1E41C8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B59371E8-E3A5-457E-A234-8A4F8B8256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108FAA8-9416-4584-94E0-E60C0EF6F2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Content Placeholder 5" descr="Graphical user interface">
            <a:extLst>
              <a:ext uri="{FF2B5EF4-FFF2-40B4-BE49-F238E27FC236}">
                <a16:creationId xmlns:a16="http://schemas.microsoft.com/office/drawing/2014/main" id="{3F4DB576-016E-B306-A3BC-A3624C1F528D}"/>
              </a:ext>
            </a:extLst>
          </p:cNvPr>
          <p:cNvPicPr>
            <a:picLocks noGrp="1" noChangeAspect="1"/>
          </p:cNvPicPr>
          <p:nvPr>
            <p:ph idx="1"/>
          </p:nvPr>
        </p:nvPicPr>
        <p:blipFill>
          <a:blip r:embed="rId4"/>
          <a:stretch>
            <a:fillRect/>
          </a:stretch>
        </p:blipFill>
        <p:spPr>
          <a:xfrm>
            <a:off x="6095903" y="1107529"/>
            <a:ext cx="5135784" cy="463504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960120" y="957486"/>
            <a:ext cx="4175471" cy="3131913"/>
          </a:xfrm>
        </p:spPr>
        <p:txBody>
          <a:bodyPr vert="horz" lIns="91440" tIns="45720" rIns="91440" bIns="45720" rtlCol="0" anchor="b">
            <a:normAutofit/>
          </a:bodyPr>
          <a:lstStyle/>
          <a:p>
            <a:r>
              <a:rPr lang="en-US" sz="4800"/>
              <a:t>Persona 2</a:t>
            </a:r>
          </a:p>
        </p:txBody>
      </p:sp>
    </p:spTree>
    <p:extLst>
      <p:ext uri="{BB962C8B-B14F-4D97-AF65-F5344CB8AC3E}">
        <p14:creationId xmlns:p14="http://schemas.microsoft.com/office/powerpoint/2010/main" val="336070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8A20B43-EA35-4D51-8E25-05F8B334E9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1" name="Rectangle 20">
            <a:extLst>
              <a:ext uri="{FF2B5EF4-FFF2-40B4-BE49-F238E27FC236}">
                <a16:creationId xmlns:a16="http://schemas.microsoft.com/office/drawing/2014/main" id="{0166DB98-302A-46FE-BE82-C13AF10BC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34059663-8A30-44C3-8C60-8F31A6FE55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1DA5DBE7-7AAD-48D9-A121-8102870FD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Content Placeholder 11" descr="Graphical user interface">
            <a:extLst>
              <a:ext uri="{FF2B5EF4-FFF2-40B4-BE49-F238E27FC236}">
                <a16:creationId xmlns:a16="http://schemas.microsoft.com/office/drawing/2014/main" id="{418D72BF-E719-8C69-9680-6E719EF915B2}"/>
              </a:ext>
            </a:extLst>
          </p:cNvPr>
          <p:cNvPicPr>
            <a:picLocks noGrp="1" noChangeAspect="1"/>
          </p:cNvPicPr>
          <p:nvPr>
            <p:ph idx="1"/>
          </p:nvPr>
        </p:nvPicPr>
        <p:blipFill>
          <a:blip r:embed="rId4"/>
          <a:stretch>
            <a:fillRect/>
          </a:stretch>
        </p:blipFill>
        <p:spPr>
          <a:xfrm>
            <a:off x="960120" y="974189"/>
            <a:ext cx="6002432" cy="490698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800"/>
              <a:t>Persona 3</a:t>
            </a:r>
          </a:p>
        </p:txBody>
      </p:sp>
    </p:spTree>
    <p:extLst>
      <p:ext uri="{BB962C8B-B14F-4D97-AF65-F5344CB8AC3E}">
        <p14:creationId xmlns:p14="http://schemas.microsoft.com/office/powerpoint/2010/main" val="268386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1FBC03EB-862D-4D76-86C8-D46EA6870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BF5AF27D-8968-4026-A0D7-F3C1095D8C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alculator and folders">
            <a:extLst>
              <a:ext uri="{FF2B5EF4-FFF2-40B4-BE49-F238E27FC236}">
                <a16:creationId xmlns:a16="http://schemas.microsoft.com/office/drawing/2014/main" id="{78481909-E143-7182-0153-20523596DF92}"/>
              </a:ext>
            </a:extLst>
          </p:cNvPr>
          <p:cNvPicPr>
            <a:picLocks noChangeAspect="1"/>
          </p:cNvPicPr>
          <p:nvPr/>
        </p:nvPicPr>
        <p:blipFill rotWithShape="1">
          <a:blip r:embed="rId3"/>
          <a:srcRect l="12707" r="34045" b="-1"/>
          <a:stretch/>
        </p:blipFill>
        <p:spPr>
          <a:xfrm>
            <a:off x="643464" y="846470"/>
            <a:ext cx="3995592" cy="514011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71C00582-EE13-4000-838D-ABBF1D2B48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539C6A7D-D50B-1EA5-B0EF-6421F07B8AE1}"/>
              </a:ext>
            </a:extLst>
          </p:cNvPr>
          <p:cNvSpPr>
            <a:spLocks noGrp="1"/>
          </p:cNvSpPr>
          <p:nvPr>
            <p:ph idx="1"/>
          </p:nvPr>
        </p:nvSpPr>
        <p:spPr>
          <a:xfrm>
            <a:off x="5282520" y="2367092"/>
            <a:ext cx="5855415" cy="3847444"/>
          </a:xfrm>
        </p:spPr>
        <p:txBody>
          <a:bodyPr>
            <a:normAutofit/>
          </a:bodyPr>
          <a:lstStyle/>
          <a:p>
            <a:pPr marL="514350" indent="-514350">
              <a:buFont typeface="+mj-lt"/>
              <a:buAutoNum type="arabicPeriod"/>
            </a:pPr>
            <a:r>
              <a:rPr lang="en-US" dirty="0"/>
              <a:t>Homepage</a:t>
            </a:r>
          </a:p>
          <a:p>
            <a:pPr marL="514350" indent="-514350">
              <a:buFont typeface="+mj-lt"/>
              <a:buAutoNum type="arabicPeriod"/>
            </a:pPr>
            <a:r>
              <a:rPr lang="en-US" dirty="0"/>
              <a:t>Registration</a:t>
            </a:r>
          </a:p>
          <a:p>
            <a:pPr marL="514350" indent="-514350">
              <a:buFont typeface="+mj-lt"/>
              <a:buAutoNum type="arabicPeriod"/>
            </a:pPr>
            <a:r>
              <a:rPr lang="en-US" dirty="0"/>
              <a:t>Login – Patient ,Doctor, Staff &amp; Inventory </a:t>
            </a:r>
          </a:p>
          <a:p>
            <a:pPr marL="514350" indent="-514350">
              <a:buFont typeface="+mj-lt"/>
              <a:buAutoNum type="arabicPeriod"/>
            </a:pPr>
            <a:r>
              <a:rPr lang="en-US" dirty="0"/>
              <a:t>Scheduling duties</a:t>
            </a:r>
          </a:p>
          <a:p>
            <a:pPr marL="514350" indent="-514350">
              <a:buFont typeface="+mj-lt"/>
              <a:buAutoNum type="arabicPeriod"/>
            </a:pPr>
            <a:r>
              <a:rPr lang="en-US" dirty="0"/>
              <a:t>Appointment - booking &amp; cancel </a:t>
            </a:r>
          </a:p>
        </p:txBody>
      </p:sp>
      <p:sp>
        <p:nvSpPr>
          <p:cNvPr id="2" name="Title 1">
            <a:extLst>
              <a:ext uri="{FF2B5EF4-FFF2-40B4-BE49-F238E27FC236}">
                <a16:creationId xmlns:a16="http://schemas.microsoft.com/office/drawing/2014/main" id="{DBF879AA-100E-7185-D1BE-F1D2F1D21511}"/>
              </a:ext>
            </a:extLst>
          </p:cNvPr>
          <p:cNvSpPr>
            <a:spLocks noGrp="1"/>
          </p:cNvSpPr>
          <p:nvPr>
            <p:ph type="title"/>
          </p:nvPr>
        </p:nvSpPr>
        <p:spPr>
          <a:xfrm>
            <a:off x="5282520" y="618517"/>
            <a:ext cx="5855416" cy="1596177"/>
          </a:xfrm>
        </p:spPr>
        <p:txBody>
          <a:bodyPr>
            <a:normAutofit/>
          </a:bodyPr>
          <a:lstStyle/>
          <a:p>
            <a:r>
              <a:rPr lang="en-US" dirty="0"/>
              <a:t>Minimum Viable Product (MVP)</a:t>
            </a:r>
          </a:p>
        </p:txBody>
      </p:sp>
    </p:spTree>
    <p:extLst>
      <p:ext uri="{BB962C8B-B14F-4D97-AF65-F5344CB8AC3E}">
        <p14:creationId xmlns:p14="http://schemas.microsoft.com/office/powerpoint/2010/main" val="384271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5">
            <a:extLst>
              <a:ext uri="{FF2B5EF4-FFF2-40B4-BE49-F238E27FC236}">
                <a16:creationId xmlns:a16="http://schemas.microsoft.com/office/drawing/2014/main" id="{4B106CAC-EA28-4055-2B61-1481520D6F14}"/>
              </a:ext>
            </a:extLst>
          </p:cNvPr>
          <p:cNvPicPr>
            <a:picLocks noChangeAspect="1"/>
          </p:cNvPicPr>
          <p:nvPr/>
        </p:nvPicPr>
        <p:blipFill>
          <a:blip r:embed="rId2"/>
          <a:stretch>
            <a:fillRect/>
          </a:stretch>
        </p:blipFill>
        <p:spPr>
          <a:xfrm>
            <a:off x="6958964" y="238149"/>
            <a:ext cx="1228384" cy="1061622"/>
          </a:xfrm>
          <a:prstGeom prst="rect">
            <a:avLst/>
          </a:prstGeom>
        </p:spPr>
      </p:pic>
      <p:pic>
        <p:nvPicPr>
          <p:cNvPr id="31" name="Picture 31" descr="Logo&#10;&#10;Description automatically generated">
            <a:extLst>
              <a:ext uri="{FF2B5EF4-FFF2-40B4-BE49-F238E27FC236}">
                <a16:creationId xmlns:a16="http://schemas.microsoft.com/office/drawing/2014/main" id="{A5304C1F-ED26-1BC5-C41A-39E94D36575D}"/>
              </a:ext>
            </a:extLst>
          </p:cNvPr>
          <p:cNvPicPr>
            <a:picLocks noChangeAspect="1"/>
          </p:cNvPicPr>
          <p:nvPr/>
        </p:nvPicPr>
        <p:blipFill>
          <a:blip r:embed="rId3"/>
          <a:stretch>
            <a:fillRect/>
          </a:stretch>
        </p:blipFill>
        <p:spPr>
          <a:xfrm>
            <a:off x="7229950" y="1779744"/>
            <a:ext cx="1685984" cy="367830"/>
          </a:xfrm>
          <a:prstGeom prst="rect">
            <a:avLst/>
          </a:prstGeom>
        </p:spPr>
      </p:pic>
      <p:pic>
        <p:nvPicPr>
          <p:cNvPr id="32" name="Picture 32" descr="Icon&#10;&#10;Description automatically generated">
            <a:extLst>
              <a:ext uri="{FF2B5EF4-FFF2-40B4-BE49-F238E27FC236}">
                <a16:creationId xmlns:a16="http://schemas.microsoft.com/office/drawing/2014/main" id="{FF28C3F2-ADAC-F54F-3224-D910FC29447E}"/>
              </a:ext>
            </a:extLst>
          </p:cNvPr>
          <p:cNvPicPr>
            <a:picLocks noChangeAspect="1"/>
          </p:cNvPicPr>
          <p:nvPr/>
        </p:nvPicPr>
        <p:blipFill>
          <a:blip r:embed="rId4"/>
          <a:stretch>
            <a:fillRect/>
          </a:stretch>
        </p:blipFill>
        <p:spPr>
          <a:xfrm>
            <a:off x="5242387" y="3701170"/>
            <a:ext cx="1211598" cy="867025"/>
          </a:xfrm>
          <a:prstGeom prst="rect">
            <a:avLst/>
          </a:prstGeom>
        </p:spPr>
      </p:pic>
      <p:pic>
        <p:nvPicPr>
          <p:cNvPr id="33" name="Picture 33" descr="Logo&#10;&#10;Description automatically generated">
            <a:extLst>
              <a:ext uri="{FF2B5EF4-FFF2-40B4-BE49-F238E27FC236}">
                <a16:creationId xmlns:a16="http://schemas.microsoft.com/office/drawing/2014/main" id="{43FD1C00-FC62-57AA-00E6-CB8A5A5367B4}"/>
              </a:ext>
            </a:extLst>
          </p:cNvPr>
          <p:cNvPicPr>
            <a:picLocks noChangeAspect="1"/>
          </p:cNvPicPr>
          <p:nvPr/>
        </p:nvPicPr>
        <p:blipFill>
          <a:blip r:embed="rId5"/>
          <a:stretch>
            <a:fillRect/>
          </a:stretch>
        </p:blipFill>
        <p:spPr>
          <a:xfrm>
            <a:off x="5673361" y="225159"/>
            <a:ext cx="761756" cy="879293"/>
          </a:xfrm>
          <a:prstGeom prst="rect">
            <a:avLst/>
          </a:prstGeom>
        </p:spPr>
      </p:pic>
      <p:pic>
        <p:nvPicPr>
          <p:cNvPr id="26" name="Picture 27" descr="Logo, company name&#10;&#10;Description automatically generated">
            <a:extLst>
              <a:ext uri="{FF2B5EF4-FFF2-40B4-BE49-F238E27FC236}">
                <a16:creationId xmlns:a16="http://schemas.microsoft.com/office/drawing/2014/main" id="{206B73A2-4914-78BA-06AD-F2C295035FEA}"/>
              </a:ext>
            </a:extLst>
          </p:cNvPr>
          <p:cNvPicPr>
            <a:picLocks noChangeAspect="1"/>
          </p:cNvPicPr>
          <p:nvPr/>
        </p:nvPicPr>
        <p:blipFill>
          <a:blip r:embed="rId6"/>
          <a:stretch>
            <a:fillRect/>
          </a:stretch>
        </p:blipFill>
        <p:spPr>
          <a:xfrm>
            <a:off x="5527243" y="2661169"/>
            <a:ext cx="2061728" cy="662177"/>
          </a:xfrm>
          <a:prstGeom prst="rect">
            <a:avLst/>
          </a:prstGeom>
        </p:spPr>
      </p:pic>
      <p:pic>
        <p:nvPicPr>
          <p:cNvPr id="30" name="Picture 30" descr="Logo, icon&#10;&#10;Description automatically generated">
            <a:extLst>
              <a:ext uri="{FF2B5EF4-FFF2-40B4-BE49-F238E27FC236}">
                <a16:creationId xmlns:a16="http://schemas.microsoft.com/office/drawing/2014/main" id="{0F2FBCE3-0201-725A-C073-C7E8705A9878}"/>
              </a:ext>
            </a:extLst>
          </p:cNvPr>
          <p:cNvPicPr>
            <a:picLocks noChangeAspect="1"/>
          </p:cNvPicPr>
          <p:nvPr/>
        </p:nvPicPr>
        <p:blipFill>
          <a:blip r:embed="rId7"/>
          <a:stretch>
            <a:fillRect/>
          </a:stretch>
        </p:blipFill>
        <p:spPr>
          <a:xfrm>
            <a:off x="5773715" y="6212862"/>
            <a:ext cx="1020598" cy="336716"/>
          </a:xfrm>
          <a:prstGeom prst="rect">
            <a:avLst/>
          </a:prstGeom>
        </p:spPr>
      </p:pic>
      <p:sp>
        <p:nvSpPr>
          <p:cNvPr id="2" name="Title 1">
            <a:extLst>
              <a:ext uri="{FF2B5EF4-FFF2-40B4-BE49-F238E27FC236}">
                <a16:creationId xmlns:a16="http://schemas.microsoft.com/office/drawing/2014/main" id="{26F26C7D-7E07-22B0-863D-21294A948C32}"/>
              </a:ext>
            </a:extLst>
          </p:cNvPr>
          <p:cNvSpPr>
            <a:spLocks noGrp="1"/>
          </p:cNvSpPr>
          <p:nvPr>
            <p:ph type="ctrTitle" idx="4294967295"/>
          </p:nvPr>
        </p:nvSpPr>
        <p:spPr>
          <a:xfrm>
            <a:off x="225308" y="2093738"/>
            <a:ext cx="2620963" cy="243681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a:solidFill>
                  <a:schemeClr val="accent2">
                    <a:lumMod val="40000"/>
                    <a:lumOff val="60000"/>
                  </a:schemeClr>
                </a:solidFill>
                <a:latin typeface="+mj-lt"/>
                <a:ea typeface="+mj-ea"/>
                <a:cs typeface="+mj-cs"/>
              </a:rPr>
              <a:t>TECHNOLOGIES</a:t>
            </a:r>
            <a:endParaRPr lang="en-US" sz="1600" kern="1200" dirty="0">
              <a:solidFill>
                <a:schemeClr val="accent2">
                  <a:lumMod val="40000"/>
                  <a:lumOff val="60000"/>
                </a:schemeClr>
              </a:solidFill>
              <a:latin typeface="+mj-lt"/>
              <a:ea typeface="+mj-ea"/>
              <a:cs typeface="+mj-cs"/>
            </a:endParaRPr>
          </a:p>
        </p:txBody>
      </p:sp>
      <p:pic>
        <p:nvPicPr>
          <p:cNvPr id="37" name="Picture 38">
            <a:extLst>
              <a:ext uri="{FF2B5EF4-FFF2-40B4-BE49-F238E27FC236}">
                <a16:creationId xmlns:a16="http://schemas.microsoft.com/office/drawing/2014/main" id="{130D57CA-FBB2-DFB0-6A08-D2FA1762A35A}"/>
              </a:ext>
            </a:extLst>
          </p:cNvPr>
          <p:cNvPicPr>
            <a:picLocks noChangeAspect="1"/>
          </p:cNvPicPr>
          <p:nvPr/>
        </p:nvPicPr>
        <p:blipFill>
          <a:blip r:embed="rId8"/>
          <a:stretch>
            <a:fillRect/>
          </a:stretch>
        </p:blipFill>
        <p:spPr>
          <a:xfrm>
            <a:off x="5527018" y="1219638"/>
            <a:ext cx="1513993" cy="1503680"/>
          </a:xfrm>
          <a:prstGeom prst="rect">
            <a:avLst/>
          </a:prstGeom>
        </p:spPr>
      </p:pic>
      <p:sp>
        <p:nvSpPr>
          <p:cNvPr id="39" name="TextBox 38">
            <a:extLst>
              <a:ext uri="{FF2B5EF4-FFF2-40B4-BE49-F238E27FC236}">
                <a16:creationId xmlns:a16="http://schemas.microsoft.com/office/drawing/2014/main" id="{EDFD2A0E-FAE5-387E-73D7-8745465D8C79}"/>
              </a:ext>
            </a:extLst>
          </p:cNvPr>
          <p:cNvSpPr txBox="1"/>
          <p:nvPr/>
        </p:nvSpPr>
        <p:spPr>
          <a:xfrm>
            <a:off x="5673361" y="1078103"/>
            <a:ext cx="122130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bg1">
                    <a:lumMod val="75000"/>
                    <a:lumOff val="25000"/>
                  </a:schemeClr>
                </a:solidFill>
              </a:rPr>
              <a:t>Java Script</a:t>
            </a:r>
            <a:endParaRPr lang="en-US" sz="1100" b="1" dirty="0">
              <a:solidFill>
                <a:schemeClr val="bg1">
                  <a:lumMod val="75000"/>
                  <a:lumOff val="25000"/>
                </a:schemeClr>
              </a:solidFill>
            </a:endParaRPr>
          </a:p>
        </p:txBody>
      </p:sp>
      <p:sp>
        <p:nvSpPr>
          <p:cNvPr id="41" name="TextBox 40">
            <a:extLst>
              <a:ext uri="{FF2B5EF4-FFF2-40B4-BE49-F238E27FC236}">
                <a16:creationId xmlns:a16="http://schemas.microsoft.com/office/drawing/2014/main" id="{89663CBA-2505-D9EC-44B1-0A55EE4D8531}"/>
              </a:ext>
            </a:extLst>
          </p:cNvPr>
          <p:cNvSpPr txBox="1"/>
          <p:nvPr/>
        </p:nvSpPr>
        <p:spPr>
          <a:xfrm>
            <a:off x="6284014" y="3860108"/>
            <a:ext cx="16859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CUCUMBER</a:t>
            </a:r>
            <a:endParaRPr lang="en-US" dirty="0"/>
          </a:p>
        </p:txBody>
      </p:sp>
      <p:sp>
        <p:nvSpPr>
          <p:cNvPr id="12" name="Rectangle 11">
            <a:extLst>
              <a:ext uri="{FF2B5EF4-FFF2-40B4-BE49-F238E27FC236}">
                <a16:creationId xmlns:a16="http://schemas.microsoft.com/office/drawing/2014/main" id="{39D5FA12-A3EB-D36D-52BF-C356C59D54BE}"/>
              </a:ext>
            </a:extLst>
          </p:cNvPr>
          <p:cNvSpPr/>
          <p:nvPr/>
        </p:nvSpPr>
        <p:spPr>
          <a:xfrm>
            <a:off x="3125433" y="511836"/>
            <a:ext cx="1796606"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FRONT END</a:t>
            </a:r>
            <a:endParaRPr lang="en-US" dirty="0"/>
          </a:p>
        </p:txBody>
      </p:sp>
      <p:sp>
        <p:nvSpPr>
          <p:cNvPr id="13" name="Rectangle 12">
            <a:extLst>
              <a:ext uri="{FF2B5EF4-FFF2-40B4-BE49-F238E27FC236}">
                <a16:creationId xmlns:a16="http://schemas.microsoft.com/office/drawing/2014/main" id="{3346DA1B-8E90-FA8F-65B7-ECFEDDC61823}"/>
              </a:ext>
            </a:extLst>
          </p:cNvPr>
          <p:cNvSpPr/>
          <p:nvPr/>
        </p:nvSpPr>
        <p:spPr>
          <a:xfrm>
            <a:off x="3125433" y="1649271"/>
            <a:ext cx="1869440"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BACK END/ SERVER</a:t>
            </a:r>
            <a:endParaRPr lang="en-US" dirty="0"/>
          </a:p>
        </p:txBody>
      </p:sp>
      <p:sp>
        <p:nvSpPr>
          <p:cNvPr id="14" name="Rectangle 13">
            <a:extLst>
              <a:ext uri="{FF2B5EF4-FFF2-40B4-BE49-F238E27FC236}">
                <a16:creationId xmlns:a16="http://schemas.microsoft.com/office/drawing/2014/main" id="{9945F30B-70F2-2B7C-F2CE-AA82DDA32217}"/>
              </a:ext>
            </a:extLst>
          </p:cNvPr>
          <p:cNvSpPr/>
          <p:nvPr/>
        </p:nvSpPr>
        <p:spPr>
          <a:xfrm>
            <a:off x="3179379" y="2802708"/>
            <a:ext cx="1789541"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5" name="Rectangle 14">
            <a:extLst>
              <a:ext uri="{FF2B5EF4-FFF2-40B4-BE49-F238E27FC236}">
                <a16:creationId xmlns:a16="http://schemas.microsoft.com/office/drawing/2014/main" id="{38FE4D48-78F6-6A9E-22D5-19118F6BDEB7}"/>
              </a:ext>
            </a:extLst>
          </p:cNvPr>
          <p:cNvSpPr/>
          <p:nvPr/>
        </p:nvSpPr>
        <p:spPr>
          <a:xfrm>
            <a:off x="3205332" y="3921041"/>
            <a:ext cx="1789541"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TESTING</a:t>
            </a:r>
            <a:endParaRPr lang="en-US" dirty="0"/>
          </a:p>
        </p:txBody>
      </p:sp>
      <p:sp>
        <p:nvSpPr>
          <p:cNvPr id="16" name="Rectangle 15">
            <a:extLst>
              <a:ext uri="{FF2B5EF4-FFF2-40B4-BE49-F238E27FC236}">
                <a16:creationId xmlns:a16="http://schemas.microsoft.com/office/drawing/2014/main" id="{FF15367B-6F6A-CAE0-6742-5F3C9277E071}"/>
              </a:ext>
            </a:extLst>
          </p:cNvPr>
          <p:cNvSpPr/>
          <p:nvPr/>
        </p:nvSpPr>
        <p:spPr>
          <a:xfrm>
            <a:off x="3205332" y="5110480"/>
            <a:ext cx="1789541" cy="502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a:t>
            </a:r>
            <a:endParaRPr lang="en-US" dirty="0"/>
          </a:p>
        </p:txBody>
      </p:sp>
      <p:sp>
        <p:nvSpPr>
          <p:cNvPr id="17" name="Rectangle 16">
            <a:extLst>
              <a:ext uri="{FF2B5EF4-FFF2-40B4-BE49-F238E27FC236}">
                <a16:creationId xmlns:a16="http://schemas.microsoft.com/office/drawing/2014/main" id="{A3D068E9-1B7D-52AE-2E2F-756BAD277EE7}"/>
              </a:ext>
            </a:extLst>
          </p:cNvPr>
          <p:cNvSpPr/>
          <p:nvPr/>
        </p:nvSpPr>
        <p:spPr>
          <a:xfrm>
            <a:off x="3179380" y="6192811"/>
            <a:ext cx="1890460" cy="502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TOOLS</a:t>
            </a:r>
            <a:endParaRPr lang="en-US" dirty="0"/>
          </a:p>
        </p:txBody>
      </p:sp>
      <p:pic>
        <p:nvPicPr>
          <p:cNvPr id="19" name="Picture 18" descr="Logo, company name&#10;&#10;Description automatically generated">
            <a:extLst>
              <a:ext uri="{FF2B5EF4-FFF2-40B4-BE49-F238E27FC236}">
                <a16:creationId xmlns:a16="http://schemas.microsoft.com/office/drawing/2014/main" id="{B34ECF53-12EC-F70C-55F2-CE093E183686}"/>
              </a:ext>
            </a:extLst>
          </p:cNvPr>
          <p:cNvPicPr>
            <a:picLocks noChangeAspect="1"/>
          </p:cNvPicPr>
          <p:nvPr/>
        </p:nvPicPr>
        <p:blipFill>
          <a:blip r:embed="rId9"/>
          <a:stretch>
            <a:fillRect/>
          </a:stretch>
        </p:blipFill>
        <p:spPr>
          <a:xfrm>
            <a:off x="5673361" y="4808820"/>
            <a:ext cx="959731" cy="854444"/>
          </a:xfrm>
          <a:prstGeom prst="rect">
            <a:avLst/>
          </a:prstGeom>
        </p:spPr>
      </p:pic>
      <p:pic>
        <p:nvPicPr>
          <p:cNvPr id="21" name="Picture 20" descr="Logo&#10;&#10;Description automatically generated">
            <a:extLst>
              <a:ext uri="{FF2B5EF4-FFF2-40B4-BE49-F238E27FC236}">
                <a16:creationId xmlns:a16="http://schemas.microsoft.com/office/drawing/2014/main" id="{E74A35C7-5337-51B3-927C-6EA0CDAA5724}"/>
              </a:ext>
            </a:extLst>
          </p:cNvPr>
          <p:cNvPicPr>
            <a:picLocks noChangeAspect="1"/>
          </p:cNvPicPr>
          <p:nvPr/>
        </p:nvPicPr>
        <p:blipFill>
          <a:blip r:embed="rId10"/>
          <a:stretch>
            <a:fillRect/>
          </a:stretch>
        </p:blipFill>
        <p:spPr>
          <a:xfrm>
            <a:off x="7122162" y="5931992"/>
            <a:ext cx="1325198" cy="662599"/>
          </a:xfrm>
          <a:prstGeom prst="rect">
            <a:avLst/>
          </a:prstGeom>
        </p:spPr>
      </p:pic>
    </p:spTree>
    <p:extLst>
      <p:ext uri="{BB962C8B-B14F-4D97-AF65-F5344CB8AC3E}">
        <p14:creationId xmlns:p14="http://schemas.microsoft.com/office/powerpoint/2010/main" val="8762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22" name="Picture 7" descr="Top view of cubes connected with black lines">
            <a:extLst>
              <a:ext uri="{FF2B5EF4-FFF2-40B4-BE49-F238E27FC236}">
                <a16:creationId xmlns:a16="http://schemas.microsoft.com/office/drawing/2014/main" id="{21BDEDE2-E896-D562-9B5A-D40CA240B464}"/>
              </a:ext>
            </a:extLst>
          </p:cNvPr>
          <p:cNvPicPr>
            <a:picLocks noChangeAspect="1"/>
          </p:cNvPicPr>
          <p:nvPr/>
        </p:nvPicPr>
        <p:blipFill rotWithShape="1">
          <a:blip r:embed="rId2"/>
          <a:srcRect l="32703" r="22781"/>
          <a:stretch/>
        </p:blipFill>
        <p:spPr>
          <a:xfrm>
            <a:off x="20" y="10"/>
            <a:ext cx="4070535" cy="6857990"/>
          </a:xfrm>
          <a:prstGeom prst="rect">
            <a:avLst/>
          </a:prstGeom>
        </p:spPr>
      </p:pic>
      <p:sp>
        <p:nvSpPr>
          <p:cNvPr id="5" name="Title 4">
            <a:extLst>
              <a:ext uri="{FF2B5EF4-FFF2-40B4-BE49-F238E27FC236}">
                <a16:creationId xmlns:a16="http://schemas.microsoft.com/office/drawing/2014/main" id="{1AE17BE6-A53D-AAE2-F55E-71DFFA1B8BCA}"/>
              </a:ext>
            </a:extLst>
          </p:cNvPr>
          <p:cNvSpPr>
            <a:spLocks noGrp="1"/>
          </p:cNvSpPr>
          <p:nvPr>
            <p:ph type="title"/>
          </p:nvPr>
        </p:nvSpPr>
        <p:spPr/>
        <p:txBody>
          <a:bodyPr>
            <a:normAutofit/>
          </a:bodyPr>
          <a:lstStyle/>
          <a:p>
            <a:r>
              <a:rPr lang="en-US" dirty="0"/>
              <a:t>                      Algorithm</a:t>
            </a:r>
          </a:p>
        </p:txBody>
      </p:sp>
      <p:sp>
        <p:nvSpPr>
          <p:cNvPr id="6" name="Content Placeholder 5">
            <a:extLst>
              <a:ext uri="{FF2B5EF4-FFF2-40B4-BE49-F238E27FC236}">
                <a16:creationId xmlns:a16="http://schemas.microsoft.com/office/drawing/2014/main" id="{08CF0DD1-6E73-A3FD-D7E8-1F48B9529F34}"/>
              </a:ext>
            </a:extLst>
          </p:cNvPr>
          <p:cNvSpPr>
            <a:spLocks noGrp="1"/>
          </p:cNvSpPr>
          <p:nvPr>
            <p:ph sz="quarter" idx="13"/>
          </p:nvPr>
        </p:nvSpPr>
        <p:spPr>
          <a:xfrm>
            <a:off x="4307839" y="2214694"/>
            <a:ext cx="6970385" cy="4377492"/>
          </a:xfrm>
        </p:spPr>
        <p:txBody>
          <a:bodyPr>
            <a:noAutofit/>
          </a:bodyPr>
          <a:lstStyle/>
          <a:p>
            <a:pPr marL="0" indent="0">
              <a:lnSpc>
                <a:spcPct val="110000"/>
              </a:lnSpc>
              <a:buNone/>
            </a:pPr>
            <a:r>
              <a:rPr lang="en-US" sz="1400" dirty="0">
                <a:latin typeface="Times New Roman" panose="02020603050405020304" pitchFamily="18" charset="0"/>
                <a:cs typeface="Times New Roman" panose="02020603050405020304" pitchFamily="18" charset="0"/>
              </a:rPr>
              <a:t>The proposed system has five modules for doctors, admin, pathologists, inventors and patients providing facilities for appointment schedules, payment, viewing online information, register on hospital website. The whole process of information sharing and processing in this system is automated through the Decision Tree ID3 algorithm </a:t>
            </a:r>
          </a:p>
          <a:p>
            <a:pPr marL="0" indent="0">
              <a:lnSpc>
                <a:spcPct val="110000"/>
              </a:lnSpc>
              <a:buNone/>
            </a:pPr>
            <a:r>
              <a:rPr lang="en-US" sz="1400" dirty="0">
                <a:latin typeface="Times New Roman" panose="02020603050405020304" pitchFamily="18" charset="0"/>
                <a:cs typeface="Times New Roman" panose="02020603050405020304" pitchFamily="18" charset="0"/>
              </a:rPr>
              <a:t>   </a:t>
            </a:r>
            <a:r>
              <a:rPr lang="en-US" sz="1600" b="1" dirty="0">
                <a:solidFill>
                  <a:schemeClr val="accent4">
                    <a:lumMod val="50000"/>
                  </a:schemeClr>
                </a:solidFill>
                <a:latin typeface="Times New Roman" panose="02020603050405020304" pitchFamily="18" charset="0"/>
                <a:cs typeface="Times New Roman" panose="02020603050405020304" pitchFamily="18" charset="0"/>
              </a:rPr>
              <a:t>What is ID3 Algorithm?</a:t>
            </a:r>
          </a:p>
          <a:p>
            <a:pPr marL="0" indent="0">
              <a:lnSpc>
                <a:spcPct val="110000"/>
              </a:lnSpc>
              <a:buNone/>
            </a:pPr>
            <a:r>
              <a:rPr lang="en-US" sz="1400" dirty="0">
                <a:latin typeface="Times New Roman" panose="02020603050405020304" pitchFamily="18" charset="0"/>
                <a:cs typeface="Times New Roman" panose="02020603050405020304" pitchFamily="18" charset="0"/>
              </a:rPr>
              <a:t>ID3 stands for Iterative </a:t>
            </a:r>
            <a:r>
              <a:rPr lang="en-US" sz="1400" dirty="0" err="1">
                <a:latin typeface="Times New Roman" panose="02020603050405020304" pitchFamily="18" charset="0"/>
                <a:cs typeface="Times New Roman" panose="02020603050405020304" pitchFamily="18" charset="0"/>
              </a:rPr>
              <a:t>Dichotomiser</a:t>
            </a:r>
            <a:r>
              <a:rPr lang="en-US" sz="1400" dirty="0">
                <a:latin typeface="Times New Roman" panose="02020603050405020304" pitchFamily="18" charset="0"/>
                <a:cs typeface="Times New Roman" panose="02020603050405020304" pitchFamily="18" charset="0"/>
              </a:rPr>
              <a:t> 3 and is named such because the algorithm iteratively (repeatedly) dichotomizes(divides) features into two or more groups at each step.</a:t>
            </a:r>
          </a:p>
          <a:p>
            <a:pPr marL="0" indent="0">
              <a:lnSpc>
                <a:spcPct val="110000"/>
              </a:lnSpc>
              <a:buNone/>
            </a:pPr>
            <a:r>
              <a:rPr lang="en-US" sz="1400" dirty="0">
                <a:latin typeface="Times New Roman" panose="02020603050405020304" pitchFamily="18" charset="0"/>
                <a:cs typeface="Times New Roman" panose="02020603050405020304" pitchFamily="18" charset="0"/>
              </a:rPr>
              <a:t>ID3 uses a top-down greedy approach to build a decision tree. In simple words, the top-down approach means that we start building the tree from the top and the greedy approach means that at each iteration we select the best feature at the present moment to create a node. Attempts to create the smallest possible decision tree. </a:t>
            </a:r>
          </a:p>
          <a:p>
            <a:pPr marL="0" indent="0">
              <a:lnSpc>
                <a:spcPct val="110000"/>
              </a:lnSpc>
              <a:buNone/>
            </a:pPr>
            <a:endParaRPr lang="en-US" sz="1400" dirty="0">
              <a:latin typeface="Times New Roman" panose="02020603050405020304" pitchFamily="18" charset="0"/>
              <a:cs typeface="Times New Roman" panose="02020603050405020304" pitchFamily="18" charset="0"/>
            </a:endParaRPr>
          </a:p>
          <a:p>
            <a:pPr marL="0" indent="0">
              <a:lnSpc>
                <a:spcPct val="110000"/>
              </a:lnSpc>
              <a:buNone/>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196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0C14-B2F9-5E3B-9E5A-EC4E6AB0BDA6}"/>
              </a:ext>
            </a:extLst>
          </p:cNvPr>
          <p:cNvSpPr>
            <a:spLocks noGrp="1"/>
          </p:cNvSpPr>
          <p:nvPr>
            <p:ph type="title"/>
          </p:nvPr>
        </p:nvSpPr>
        <p:spPr>
          <a:xfrm>
            <a:off x="723015" y="618518"/>
            <a:ext cx="10555212" cy="933836"/>
          </a:xfrm>
        </p:spPr>
        <p:txBody>
          <a:bodyPr/>
          <a:lstStyle/>
          <a:p>
            <a:r>
              <a:rPr lang="en-US" dirty="0"/>
              <a:t>ID3 ALGORITHM</a:t>
            </a:r>
          </a:p>
        </p:txBody>
      </p:sp>
      <p:sp>
        <p:nvSpPr>
          <p:cNvPr id="3" name="Content Placeholder 2">
            <a:extLst>
              <a:ext uri="{FF2B5EF4-FFF2-40B4-BE49-F238E27FC236}">
                <a16:creationId xmlns:a16="http://schemas.microsoft.com/office/drawing/2014/main" id="{D5FA33A5-308B-1855-605D-CDF13F18369A}"/>
              </a:ext>
            </a:extLst>
          </p:cNvPr>
          <p:cNvSpPr>
            <a:spLocks noGrp="1"/>
          </p:cNvSpPr>
          <p:nvPr>
            <p:ph sz="quarter" idx="13"/>
          </p:nvPr>
        </p:nvSpPr>
        <p:spPr>
          <a:xfrm>
            <a:off x="722388" y="1552354"/>
            <a:ext cx="10555212" cy="4330921"/>
          </a:xfrm>
        </p:spPr>
        <p:txBody>
          <a:bodyPr>
            <a:normAutofit lnSpcReduction="10000"/>
          </a:bodyPr>
          <a:lstStyle/>
          <a:p>
            <a:r>
              <a:rPr lang="en-US" dirty="0"/>
              <a:t>Before you inquire, the response to the question: "How does ID3 choose the best feature?" is that ID3 uses Information Gain, or simply Gain, to identify the best feature.</a:t>
            </a:r>
          </a:p>
          <a:p>
            <a:r>
              <a:rPr lang="en-US" dirty="0"/>
              <a:t>Information Gain determines the entropy decrease and assesses how effectively a particular feature categorizes or separates the target classes. The most effective feature is the one that has the greatest Information Gain.</a:t>
            </a:r>
          </a:p>
          <a:p>
            <a:r>
              <a:rPr lang="en-US" dirty="0"/>
              <a:t>Simply put, entropy is a measure of disorder, and a dataset's entropy is a measure of disorder in the feature that is being measured. </a:t>
            </a:r>
          </a:p>
          <a:p>
            <a:r>
              <a:rPr lang="en-US" dirty="0"/>
              <a:t>Entropy is 0 for homogeneous (similar) values in the target column in the case of binary classification (where the target column has only two types of classes), and it is 1 for equal numbers of values in the target column for both classes.</a:t>
            </a:r>
          </a:p>
          <a:p>
            <a:endParaRPr lang="en-US" dirty="0"/>
          </a:p>
        </p:txBody>
      </p:sp>
      <p:sp>
        <p:nvSpPr>
          <p:cNvPr id="4" name="Footer Placeholder 3">
            <a:extLst>
              <a:ext uri="{FF2B5EF4-FFF2-40B4-BE49-F238E27FC236}">
                <a16:creationId xmlns:a16="http://schemas.microsoft.com/office/drawing/2014/main" id="{26E094F3-7280-1899-B2F2-DB7109928929}"/>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F878AF10-5A67-B0BB-80C2-FDF34DFEE18C}"/>
              </a:ext>
            </a:extLst>
          </p:cNvPr>
          <p:cNvSpPr>
            <a:spLocks noGrp="1"/>
          </p:cNvSpPr>
          <p:nvPr>
            <p:ph type="sldNum" sz="quarter" idx="12"/>
          </p:nvPr>
        </p:nvSpPr>
        <p:spPr/>
        <p:txBody>
          <a:bodyPr/>
          <a:lstStyle/>
          <a:p>
            <a:fld id="{A49DFD55-3C28-40EF-9E31-A92D2E4017FF}" type="slidenum">
              <a:rPr lang="en-US" smtClean="0"/>
              <a:t>17</a:t>
            </a:fld>
            <a:endParaRPr lang="en-US" dirty="0"/>
          </a:p>
        </p:txBody>
      </p:sp>
    </p:spTree>
    <p:extLst>
      <p:ext uri="{BB962C8B-B14F-4D97-AF65-F5344CB8AC3E}">
        <p14:creationId xmlns:p14="http://schemas.microsoft.com/office/powerpoint/2010/main" val="61533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307D36E-6608-46E6-857A-E172960BB6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6" name="Rectangle 15">
            <a:extLst>
              <a:ext uri="{FF2B5EF4-FFF2-40B4-BE49-F238E27FC236}">
                <a16:creationId xmlns:a16="http://schemas.microsoft.com/office/drawing/2014/main" id="{2120660E-F826-4655-BB97-984B17FE5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B36D89EE-FA2B-4C32-8C00-B2C6ED2123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18307F8-152F-4244-A9FE-8D30EFFB79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Content Placeholder 6">
            <a:extLst>
              <a:ext uri="{FF2B5EF4-FFF2-40B4-BE49-F238E27FC236}">
                <a16:creationId xmlns:a16="http://schemas.microsoft.com/office/drawing/2014/main" id="{FD4BD758-88BC-CF03-AFFC-449E5D6BDCBB}"/>
              </a:ext>
            </a:extLst>
          </p:cNvPr>
          <p:cNvPicPr>
            <a:picLocks noGrp="1" noChangeAspect="1"/>
          </p:cNvPicPr>
          <p:nvPr>
            <p:ph sz="quarter" idx="14"/>
          </p:nvPr>
        </p:nvPicPr>
        <p:blipFill>
          <a:blip r:embed="rId4"/>
          <a:stretch>
            <a:fillRect/>
          </a:stretch>
        </p:blipFill>
        <p:spPr>
          <a:xfrm>
            <a:off x="5010952" y="1416605"/>
            <a:ext cx="6380294" cy="4592319"/>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3" name="Content Placeholder 2">
            <a:extLst>
              <a:ext uri="{FF2B5EF4-FFF2-40B4-BE49-F238E27FC236}">
                <a16:creationId xmlns:a16="http://schemas.microsoft.com/office/drawing/2014/main" id="{C50F0A87-86B0-0C3A-1C5B-B93802D3FF9E}"/>
              </a:ext>
            </a:extLst>
          </p:cNvPr>
          <p:cNvSpPr>
            <a:spLocks noGrp="1"/>
          </p:cNvSpPr>
          <p:nvPr>
            <p:ph sz="quarter" idx="13"/>
          </p:nvPr>
        </p:nvSpPr>
        <p:spPr>
          <a:xfrm>
            <a:off x="913774" y="2367092"/>
            <a:ext cx="3893978" cy="3424107"/>
          </a:xfrm>
        </p:spPr>
        <p:txBody>
          <a:bodyPr vert="horz" lIns="91440" tIns="45720" rIns="91440" bIns="45720" rtlCol="0">
            <a:normAutofit/>
          </a:bodyPr>
          <a:lstStyle/>
          <a:p>
            <a:pPr algn="ctr"/>
            <a:r>
              <a:rPr lang="en-US" sz="1600" dirty="0"/>
              <a:t>Calculate the Entropy of every attribute using the data set.</a:t>
            </a:r>
          </a:p>
          <a:p>
            <a:pPr algn="ctr"/>
            <a:r>
              <a:rPr lang="en-US" sz="1600" dirty="0"/>
              <a:t>Split the set into subsets using the attribute for which entropy is minimum (or, equivalently, information gain is maximum).</a:t>
            </a:r>
          </a:p>
          <a:p>
            <a:pPr algn="ctr"/>
            <a:r>
              <a:rPr lang="en-US" sz="1600" dirty="0"/>
              <a:t>﻿﻿Make a decision tree node containing that attribute.</a:t>
            </a:r>
          </a:p>
          <a:p>
            <a:pPr algn="ctr"/>
            <a:r>
              <a:rPr lang="en-US" sz="1600" dirty="0"/>
              <a:t>﻿﻿Recurse on subsets using remaining attributes.</a:t>
            </a:r>
          </a:p>
          <a:p>
            <a:pPr algn="ctr"/>
            <a:endParaRPr lang="en-US" sz="1600" dirty="0"/>
          </a:p>
        </p:txBody>
      </p:sp>
      <p:sp>
        <p:nvSpPr>
          <p:cNvPr id="2" name="Title 1">
            <a:extLst>
              <a:ext uri="{FF2B5EF4-FFF2-40B4-BE49-F238E27FC236}">
                <a16:creationId xmlns:a16="http://schemas.microsoft.com/office/drawing/2014/main" id="{2339EDB3-7F27-EBF1-84E5-AE99E7ACB594}"/>
              </a:ext>
            </a:extLst>
          </p:cNvPr>
          <p:cNvSpPr>
            <a:spLocks noGrp="1"/>
          </p:cNvSpPr>
          <p:nvPr>
            <p:ph type="title"/>
          </p:nvPr>
        </p:nvSpPr>
        <p:spPr>
          <a:xfrm>
            <a:off x="913776" y="618517"/>
            <a:ext cx="3893976" cy="1596177"/>
          </a:xfrm>
        </p:spPr>
        <p:txBody>
          <a:bodyPr vert="horz" lIns="91440" tIns="45720" rIns="91440" bIns="45720" rtlCol="0" anchor="b">
            <a:normAutofit/>
          </a:bodyPr>
          <a:lstStyle/>
          <a:p>
            <a:r>
              <a:rPr lang="en-US" sz="3200"/>
              <a:t>ID3 ALGORITHM</a:t>
            </a:r>
          </a:p>
        </p:txBody>
      </p:sp>
    </p:spTree>
    <p:extLst>
      <p:ext uri="{BB962C8B-B14F-4D97-AF65-F5344CB8AC3E}">
        <p14:creationId xmlns:p14="http://schemas.microsoft.com/office/powerpoint/2010/main" val="1862405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D9A2C2F4-3DE8-4946-A834-28B7AC0F6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9D56D576-2007-4499-96AC-B7E9FF3AA7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bes connected with a red line">
            <a:extLst>
              <a:ext uri="{FF2B5EF4-FFF2-40B4-BE49-F238E27FC236}">
                <a16:creationId xmlns:a16="http://schemas.microsoft.com/office/drawing/2014/main" id="{A80A032E-505C-4263-6DB8-ED9E663486F6}"/>
              </a:ext>
            </a:extLst>
          </p:cNvPr>
          <p:cNvPicPr>
            <a:picLocks noChangeAspect="1"/>
          </p:cNvPicPr>
          <p:nvPr/>
        </p:nvPicPr>
        <p:blipFill rotWithShape="1">
          <a:blip r:embed="rId3"/>
          <a:srcRect t="32903" b="22454"/>
          <a:stretch/>
        </p:blipFill>
        <p:spPr>
          <a:xfrm>
            <a:off x="20" y="10"/>
            <a:ext cx="12191980" cy="4190990"/>
          </a:xfrm>
          <a:prstGeom prst="rect">
            <a:avLst/>
          </a:prstGeom>
        </p:spPr>
      </p:pic>
      <p:cxnSp>
        <p:nvCxnSpPr>
          <p:cNvPr id="20" name="Straight Connector 13">
            <a:extLst>
              <a:ext uri="{FF2B5EF4-FFF2-40B4-BE49-F238E27FC236}">
                <a16:creationId xmlns:a16="http://schemas.microsoft.com/office/drawing/2014/main" id="{07D6C532-9E83-439A-B096-039D52AE18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21" name="Picture 15">
            <a:extLst>
              <a:ext uri="{FF2B5EF4-FFF2-40B4-BE49-F238E27FC236}">
                <a16:creationId xmlns:a16="http://schemas.microsoft.com/office/drawing/2014/main" id="{774B9966-34A1-4CB2-B8B2-38900CF35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E911-C006-6F46-EF92-BC6284F6BF93}"/>
              </a:ext>
            </a:extLst>
          </p:cNvPr>
          <p:cNvSpPr>
            <a:spLocks noGrp="1"/>
          </p:cNvSpPr>
          <p:nvPr>
            <p:ph type="ctrTitle"/>
          </p:nvPr>
        </p:nvSpPr>
        <p:spPr>
          <a:xfrm>
            <a:off x="1146048" y="4437888"/>
            <a:ext cx="9899904" cy="1116711"/>
          </a:xfrm>
        </p:spPr>
        <p:txBody>
          <a:bodyPr>
            <a:normAutofit/>
          </a:bodyPr>
          <a:lstStyle/>
          <a:p>
            <a:pPr>
              <a:spcBef>
                <a:spcPts val="1000"/>
              </a:spcBef>
            </a:pPr>
            <a:r>
              <a:rPr lang="en-US">
                <a:ea typeface="+mj-lt"/>
                <a:cs typeface="+mj-lt"/>
              </a:rPr>
              <a:t> Diagrams</a:t>
            </a:r>
            <a:endParaRPr lang="en-US" dirty="0"/>
          </a:p>
        </p:txBody>
      </p:sp>
    </p:spTree>
    <p:extLst>
      <p:ext uri="{BB962C8B-B14F-4D97-AF65-F5344CB8AC3E}">
        <p14:creationId xmlns:p14="http://schemas.microsoft.com/office/powerpoint/2010/main" val="9536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80DF651B-0216-4CE1-9993-9C81C46298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B703B97-31D0-4D92-B70B-F64FFB4902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9" name="Rectangle 28">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8" descr="Writing an appointment on a paper agenda">
            <a:extLst>
              <a:ext uri="{FF2B5EF4-FFF2-40B4-BE49-F238E27FC236}">
                <a16:creationId xmlns:a16="http://schemas.microsoft.com/office/drawing/2014/main" id="{2E8B962D-8425-168C-1D21-7868CFE5054B}"/>
              </a:ext>
            </a:extLst>
          </p:cNvPr>
          <p:cNvPicPr>
            <a:picLocks noChangeAspect="1"/>
          </p:cNvPicPr>
          <p:nvPr/>
        </p:nvPicPr>
        <p:blipFill rotWithShape="1">
          <a:blip r:embed="rId4">
            <a:alphaModFix amt="35000"/>
          </a:blip>
          <a:srcRect t="15730"/>
          <a:stretch/>
        </p:blipFill>
        <p:spPr>
          <a:xfrm>
            <a:off x="20" y="10"/>
            <a:ext cx="12191980" cy="6857990"/>
          </a:xfrm>
          <a:prstGeom prst="rect">
            <a:avLst/>
          </a:prstGeom>
        </p:spPr>
      </p:pic>
      <p:pic>
        <p:nvPicPr>
          <p:cNvPr id="31" name="Picture 30">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a:t>AGENDA</a:t>
            </a:r>
          </a:p>
        </p:txBody>
      </p:sp>
    </p:spTree>
    <p:extLst>
      <p:ext uri="{BB962C8B-B14F-4D97-AF65-F5344CB8AC3E}">
        <p14:creationId xmlns:p14="http://schemas.microsoft.com/office/powerpoint/2010/main" val="1713219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4" descr="Diagram">
            <a:extLst>
              <a:ext uri="{FF2B5EF4-FFF2-40B4-BE49-F238E27FC236}">
                <a16:creationId xmlns:a16="http://schemas.microsoft.com/office/drawing/2014/main" id="{D9315307-C0E7-7404-B36E-A9ADFA040088}"/>
              </a:ext>
            </a:extLst>
          </p:cNvPr>
          <p:cNvPicPr>
            <a:picLocks noGrp="1" noChangeAspect="1"/>
          </p:cNvPicPr>
          <p:nvPr>
            <p:ph type="dgm" sz="quarter" idx="15"/>
          </p:nvPr>
        </p:nvPicPr>
        <p:blipFill>
          <a:blip r:embed="rId2"/>
          <a:stretch>
            <a:fillRect/>
          </a:stretch>
        </p:blipFill>
        <p:spPr>
          <a:xfrm>
            <a:off x="3864014" y="1723644"/>
            <a:ext cx="7642186" cy="3698748"/>
          </a:xfrm>
          <a:prstGeom prst="rect">
            <a:avLst/>
          </a:prstGeom>
        </p:spPr>
      </p:pic>
      <p:sp>
        <p:nvSpPr>
          <p:cNvPr id="7" name="Oval 6">
            <a:extLst>
              <a:ext uri="{FF2B5EF4-FFF2-40B4-BE49-F238E27FC236}">
                <a16:creationId xmlns:a16="http://schemas.microsoft.com/office/drawing/2014/main" id="{94538B91-F62B-EA5A-68C3-A07A920010D4}"/>
              </a:ext>
            </a:extLst>
          </p:cNvPr>
          <p:cNvSpPr/>
          <p:nvPr/>
        </p:nvSpPr>
        <p:spPr>
          <a:xfrm>
            <a:off x="463296" y="2323345"/>
            <a:ext cx="2869184" cy="249934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CONCEPTUL ARCHITECURE DIAGRAM</a:t>
            </a:r>
          </a:p>
        </p:txBody>
      </p:sp>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3"/>
          <a:stretch>
            <a:fillRect/>
          </a:stretch>
        </p:blipFill>
        <p:spPr>
          <a:xfrm>
            <a:off x="8562880" y="5059665"/>
            <a:ext cx="1077059" cy="162575"/>
          </a:xfrm>
          <a:prstGeom prst="rect">
            <a:avLst/>
          </a:prstGeom>
        </p:spPr>
      </p:pic>
    </p:spTree>
    <p:extLst>
      <p:ext uri="{BB962C8B-B14F-4D97-AF65-F5344CB8AC3E}">
        <p14:creationId xmlns:p14="http://schemas.microsoft.com/office/powerpoint/2010/main" val="297576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5040838-B9BB-A23A-DC39-0B4B73AFA325}"/>
              </a:ext>
            </a:extLst>
          </p:cNvPr>
          <p:cNvPicPr>
            <a:picLocks noChangeAspect="1"/>
          </p:cNvPicPr>
          <p:nvPr/>
        </p:nvPicPr>
        <p:blipFill>
          <a:blip r:embed="rId2"/>
          <a:stretch>
            <a:fillRect/>
          </a:stretch>
        </p:blipFill>
        <p:spPr>
          <a:xfrm>
            <a:off x="3907354" y="809245"/>
            <a:ext cx="6966893" cy="5093208"/>
          </a:xfrm>
          <a:prstGeom prst="rect">
            <a:avLst/>
          </a:prstGeom>
        </p:spPr>
      </p:pic>
      <p:sp>
        <p:nvSpPr>
          <p:cNvPr id="2" name="Oval 1">
            <a:extLst>
              <a:ext uri="{FF2B5EF4-FFF2-40B4-BE49-F238E27FC236}">
                <a16:creationId xmlns:a16="http://schemas.microsoft.com/office/drawing/2014/main" id="{C8AAB42F-5581-6000-3F52-7599BBD48840}"/>
              </a:ext>
            </a:extLst>
          </p:cNvPr>
          <p:cNvSpPr/>
          <p:nvPr/>
        </p:nvSpPr>
        <p:spPr>
          <a:xfrm>
            <a:off x="345656" y="2278824"/>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CLASS DIAGRAM</a:t>
            </a:r>
          </a:p>
          <a:p>
            <a:pPr algn="ctr"/>
            <a:r>
              <a:rPr lang="en-US" dirty="0">
                <a:solidFill>
                  <a:schemeClr val="tx1">
                    <a:lumMod val="95000"/>
                    <a:lumOff val="5000"/>
                  </a:schemeClr>
                </a:solidFill>
              </a:rPr>
              <a:t>OF</a:t>
            </a:r>
          </a:p>
          <a:p>
            <a:pPr algn="ctr"/>
            <a:r>
              <a:rPr lang="en-US" dirty="0">
                <a:solidFill>
                  <a:schemeClr val="tx1">
                    <a:lumMod val="95000"/>
                    <a:lumOff val="5000"/>
                  </a:schemeClr>
                </a:solidFill>
              </a:rPr>
              <a:t>CURA</a:t>
            </a:r>
          </a:p>
        </p:txBody>
      </p:sp>
    </p:spTree>
    <p:extLst>
      <p:ext uri="{BB962C8B-B14F-4D97-AF65-F5344CB8AC3E}">
        <p14:creationId xmlns:p14="http://schemas.microsoft.com/office/powerpoint/2010/main" val="2484634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001A70-0723-3A07-4D3D-0DD8255F16D3}"/>
              </a:ext>
            </a:extLst>
          </p:cNvPr>
          <p:cNvSpPr/>
          <p:nvPr/>
        </p:nvSpPr>
        <p:spPr>
          <a:xfrm>
            <a:off x="151384" y="2143261"/>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ER DIAGRAM</a:t>
            </a:r>
          </a:p>
        </p:txBody>
      </p:sp>
      <p:pic>
        <p:nvPicPr>
          <p:cNvPr id="7" name="Picture 6" descr="Diagram&#10;&#10;Description automatically generated">
            <a:extLst>
              <a:ext uri="{FF2B5EF4-FFF2-40B4-BE49-F238E27FC236}">
                <a16:creationId xmlns:a16="http://schemas.microsoft.com/office/drawing/2014/main" id="{1292591D-65AB-0083-A462-51164F8CFFDC}"/>
              </a:ext>
            </a:extLst>
          </p:cNvPr>
          <p:cNvPicPr>
            <a:picLocks noChangeAspect="1"/>
          </p:cNvPicPr>
          <p:nvPr/>
        </p:nvPicPr>
        <p:blipFill>
          <a:blip r:embed="rId2"/>
          <a:stretch>
            <a:fillRect/>
          </a:stretch>
        </p:blipFill>
        <p:spPr>
          <a:xfrm>
            <a:off x="3607200" y="579120"/>
            <a:ext cx="7986085" cy="5661170"/>
          </a:xfrm>
          <a:prstGeom prst="rect">
            <a:avLst/>
          </a:prstGeom>
        </p:spPr>
      </p:pic>
    </p:spTree>
    <p:extLst>
      <p:ext uri="{BB962C8B-B14F-4D97-AF65-F5344CB8AC3E}">
        <p14:creationId xmlns:p14="http://schemas.microsoft.com/office/powerpoint/2010/main" val="738830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001A70-0723-3A07-4D3D-0DD8255F16D3}"/>
              </a:ext>
            </a:extLst>
          </p:cNvPr>
          <p:cNvSpPr/>
          <p:nvPr/>
        </p:nvSpPr>
        <p:spPr>
          <a:xfrm>
            <a:off x="598424" y="2043176"/>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STATE DIAGRAM</a:t>
            </a:r>
          </a:p>
        </p:txBody>
      </p:sp>
      <p:pic>
        <p:nvPicPr>
          <p:cNvPr id="7" name="Picture 6" descr="Diagram&#10;&#10;Description automatically generated">
            <a:extLst>
              <a:ext uri="{FF2B5EF4-FFF2-40B4-BE49-F238E27FC236}">
                <a16:creationId xmlns:a16="http://schemas.microsoft.com/office/drawing/2014/main" id="{FBA4396A-45F0-89F2-6D6B-8FD650E0F5F9}"/>
              </a:ext>
            </a:extLst>
          </p:cNvPr>
          <p:cNvPicPr>
            <a:picLocks noChangeAspect="1"/>
          </p:cNvPicPr>
          <p:nvPr/>
        </p:nvPicPr>
        <p:blipFill>
          <a:blip r:embed="rId2"/>
          <a:stretch>
            <a:fillRect/>
          </a:stretch>
        </p:blipFill>
        <p:spPr>
          <a:xfrm>
            <a:off x="4428335" y="580878"/>
            <a:ext cx="6007409" cy="5696243"/>
          </a:xfrm>
          <a:prstGeom prst="rect">
            <a:avLst/>
          </a:prstGeom>
        </p:spPr>
      </p:pic>
    </p:spTree>
    <p:extLst>
      <p:ext uri="{BB962C8B-B14F-4D97-AF65-F5344CB8AC3E}">
        <p14:creationId xmlns:p14="http://schemas.microsoft.com/office/powerpoint/2010/main" val="3165550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BAF6859-8AF7-C6B5-60FC-31CBD166BB78}"/>
              </a:ext>
            </a:extLst>
          </p:cNvPr>
          <p:cNvSpPr/>
          <p:nvPr/>
        </p:nvSpPr>
        <p:spPr>
          <a:xfrm>
            <a:off x="939000" y="1992376"/>
            <a:ext cx="2921799" cy="23682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Dataflow </a:t>
            </a:r>
          </a:p>
          <a:p>
            <a:pPr algn="ctr"/>
            <a:r>
              <a:rPr lang="en-US" dirty="0"/>
              <a:t>Diagram</a:t>
            </a:r>
          </a:p>
          <a:p>
            <a:pPr algn="ctr"/>
            <a:r>
              <a:rPr lang="en-US" dirty="0"/>
              <a:t>Level 0</a:t>
            </a:r>
          </a:p>
        </p:txBody>
      </p:sp>
      <p:pic>
        <p:nvPicPr>
          <p:cNvPr id="14" name="Picture 13" descr="Diagram">
            <a:extLst>
              <a:ext uri="{FF2B5EF4-FFF2-40B4-BE49-F238E27FC236}">
                <a16:creationId xmlns:a16="http://schemas.microsoft.com/office/drawing/2014/main" id="{A01E090E-BC9C-9003-3FD9-93834844D8ED}"/>
              </a:ext>
            </a:extLst>
          </p:cNvPr>
          <p:cNvPicPr>
            <a:picLocks noChangeAspect="1"/>
          </p:cNvPicPr>
          <p:nvPr/>
        </p:nvPicPr>
        <p:blipFill>
          <a:blip r:embed="rId2"/>
          <a:stretch>
            <a:fillRect/>
          </a:stretch>
        </p:blipFill>
        <p:spPr>
          <a:xfrm>
            <a:off x="4566121" y="1201572"/>
            <a:ext cx="6382078" cy="3949903"/>
          </a:xfrm>
          <a:prstGeom prst="rect">
            <a:avLst/>
          </a:prstGeom>
        </p:spPr>
      </p:pic>
    </p:spTree>
    <p:extLst>
      <p:ext uri="{BB962C8B-B14F-4D97-AF65-F5344CB8AC3E}">
        <p14:creationId xmlns:p14="http://schemas.microsoft.com/office/powerpoint/2010/main" val="722442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80DF651B-0216-4CE1-9993-9C81C46298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49D7307-36F7-47F8-9931-AB5BAC7C43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6" name="Rectangle 15">
            <a:extLst>
              <a:ext uri="{FF2B5EF4-FFF2-40B4-BE49-F238E27FC236}">
                <a16:creationId xmlns:a16="http://schemas.microsoft.com/office/drawing/2014/main" id="{1295ED52-E90A-465D-88C0-893C6EF48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2921021B-E928-4355-9554-162D5B68A1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view of a track and field lane in the dark">
            <a:extLst>
              <a:ext uri="{FF2B5EF4-FFF2-40B4-BE49-F238E27FC236}">
                <a16:creationId xmlns:a16="http://schemas.microsoft.com/office/drawing/2014/main" id="{7550B464-E9B1-6384-8F64-2AC0577F3DAA}"/>
              </a:ext>
            </a:extLst>
          </p:cNvPr>
          <p:cNvPicPr>
            <a:picLocks noChangeAspect="1"/>
          </p:cNvPicPr>
          <p:nvPr/>
        </p:nvPicPr>
        <p:blipFill rotWithShape="1">
          <a:blip r:embed="rId4"/>
          <a:srcRect l="28729" r="31651" b="-1"/>
          <a:stretch/>
        </p:blipFill>
        <p:spPr>
          <a:xfrm>
            <a:off x="20" y="10"/>
            <a:ext cx="4070535" cy="6857990"/>
          </a:xfrm>
          <a:prstGeom prst="rect">
            <a:avLst/>
          </a:prstGeom>
        </p:spPr>
      </p:pic>
      <p:pic>
        <p:nvPicPr>
          <p:cNvPr id="20" name="Picture 19">
            <a:extLst>
              <a:ext uri="{FF2B5EF4-FFF2-40B4-BE49-F238E27FC236}">
                <a16:creationId xmlns:a16="http://schemas.microsoft.com/office/drawing/2014/main" id="{0C98F1ED-E15E-4A4F-A33F-1F14053F6F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909BDA-09AA-6AC5-D59B-EE83124BC609}"/>
              </a:ext>
            </a:extLst>
          </p:cNvPr>
          <p:cNvSpPr>
            <a:spLocks noGrp="1"/>
          </p:cNvSpPr>
          <p:nvPr>
            <p:ph type="ctrTitle"/>
          </p:nvPr>
        </p:nvSpPr>
        <p:spPr>
          <a:xfrm>
            <a:off x="4465050" y="618517"/>
            <a:ext cx="6672886" cy="1596177"/>
          </a:xfrm>
        </p:spPr>
        <p:txBody>
          <a:bodyPr vert="horz" lIns="91440" tIns="45720" rIns="91440" bIns="45720" rtlCol="0" anchor="ctr">
            <a:normAutofit/>
          </a:bodyPr>
          <a:lstStyle/>
          <a:p>
            <a:r>
              <a:rPr lang="en-US" sz="3600"/>
              <a:t>SPRINT 6 RECAP</a:t>
            </a:r>
          </a:p>
        </p:txBody>
      </p:sp>
      <p:sp>
        <p:nvSpPr>
          <p:cNvPr id="6" name="Text Placeholder 5">
            <a:extLst>
              <a:ext uri="{FF2B5EF4-FFF2-40B4-BE49-F238E27FC236}">
                <a16:creationId xmlns:a16="http://schemas.microsoft.com/office/drawing/2014/main" id="{B2D102D4-5C58-CF6C-0ABB-8CAA976C8973}"/>
              </a:ext>
            </a:extLst>
          </p:cNvPr>
          <p:cNvSpPr>
            <a:spLocks noGrp="1"/>
          </p:cNvSpPr>
          <p:nvPr>
            <p:ph type="subTitle" idx="1"/>
          </p:nvPr>
        </p:nvSpPr>
        <p:spPr>
          <a:xfrm>
            <a:off x="4465048" y="2367092"/>
            <a:ext cx="6672887" cy="3424107"/>
          </a:xfrm>
        </p:spPr>
        <p:txBody>
          <a:bodyPr vert="horz" lIns="91440" tIns="45720" rIns="91440" bIns="45720" rtlCol="0">
            <a:normAutofit/>
          </a:bodyPr>
          <a:lstStyle/>
          <a:p>
            <a:pPr marL="285750" indent="-228600" algn="l">
              <a:lnSpc>
                <a:spcPct val="110000"/>
              </a:lnSpc>
              <a:buFont typeface="Arial" panose="020B0604020202020204" pitchFamily="34" charset="0"/>
              <a:buChar char="•"/>
            </a:pPr>
            <a:r>
              <a:rPr lang="en-US" dirty="0">
                <a:solidFill>
                  <a:schemeClr val="tx1"/>
                </a:solidFill>
              </a:rPr>
              <a:t>surfing through the options according to the role of the person using the application.</a:t>
            </a:r>
          </a:p>
          <a:p>
            <a:pPr marL="285750" indent="-228600" algn="l">
              <a:lnSpc>
                <a:spcPct val="110000"/>
              </a:lnSpc>
              <a:buFont typeface="Arial" panose="020B0604020202020204" pitchFamily="34" charset="0"/>
              <a:buChar char="•"/>
            </a:pPr>
            <a:r>
              <a:rPr lang="en-US" dirty="0">
                <a:solidFill>
                  <a:schemeClr val="tx1"/>
                </a:solidFill>
              </a:rPr>
              <a:t>Submission updates and confirmation about the same</a:t>
            </a:r>
          </a:p>
          <a:p>
            <a:pPr marL="285750" indent="-228600" algn="l">
              <a:lnSpc>
                <a:spcPct val="110000"/>
              </a:lnSpc>
              <a:buFont typeface="Arial" panose="020B0604020202020204" pitchFamily="34" charset="0"/>
              <a:buChar char="•"/>
            </a:pPr>
            <a:r>
              <a:rPr lang="en-US" dirty="0">
                <a:solidFill>
                  <a:schemeClr val="tx1"/>
                </a:solidFill>
              </a:rPr>
              <a:t>Appointments confirmation from the patients’ end in the portal</a:t>
            </a:r>
          </a:p>
          <a:p>
            <a:pPr marL="285750" indent="-228600" algn="l">
              <a:lnSpc>
                <a:spcPct val="110000"/>
              </a:lnSpc>
              <a:buFont typeface="Arial" panose="020B0604020202020204" pitchFamily="34" charset="0"/>
              <a:buChar char="•"/>
            </a:pPr>
            <a:r>
              <a:rPr lang="en-US" dirty="0">
                <a:solidFill>
                  <a:schemeClr val="tx1"/>
                </a:solidFill>
              </a:rPr>
              <a:t>Uploading necessary information access for a pathologist</a:t>
            </a:r>
          </a:p>
          <a:p>
            <a:pPr indent="-228600" algn="l">
              <a:lnSpc>
                <a:spcPct val="110000"/>
              </a:lnSpc>
              <a:buFont typeface="Arial" panose="020B0604020202020204" pitchFamily="34" charset="0"/>
              <a:buChar char="•"/>
            </a:pPr>
            <a:endParaRPr lang="en-US" dirty="0">
              <a:solidFill>
                <a:schemeClr val="tx1"/>
              </a:solidFill>
            </a:endParaRPr>
          </a:p>
          <a:p>
            <a:pPr indent="-228600" algn="l">
              <a:lnSpc>
                <a:spcPct val="110000"/>
              </a:lnSpc>
              <a:buFont typeface="Arial" panose="020B0604020202020204" pitchFamily="34" charset="0"/>
              <a:buChar char="•"/>
            </a:pPr>
            <a:endParaRPr lang="en-US" b="1" dirty="0">
              <a:solidFill>
                <a:schemeClr val="tx1"/>
              </a:solidFill>
            </a:endParaRPr>
          </a:p>
        </p:txBody>
      </p:sp>
      <p:cxnSp>
        <p:nvCxnSpPr>
          <p:cNvPr id="22" name="Straight Connector 21">
            <a:extLst>
              <a:ext uri="{FF2B5EF4-FFF2-40B4-BE49-F238E27FC236}">
                <a16:creationId xmlns:a16="http://schemas.microsoft.com/office/drawing/2014/main" id="{2971C7DD-6CA4-4C72-AB0A-8DE10B6136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74239"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167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80DF651B-0216-4CE1-9993-9C81C46298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B703B97-31D0-4D92-B70B-F64FFB4902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7" name="Rectangle 26">
            <a:extLst>
              <a:ext uri="{FF2B5EF4-FFF2-40B4-BE49-F238E27FC236}">
                <a16:creationId xmlns:a16="http://schemas.microsoft.com/office/drawing/2014/main" id="{D9A2C2F4-3DE8-4946-A834-28B7AC0F6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a:extLst>
              <a:ext uri="{FF2B5EF4-FFF2-40B4-BE49-F238E27FC236}">
                <a16:creationId xmlns:a16="http://schemas.microsoft.com/office/drawing/2014/main" id="{9D56D576-2007-4499-96AC-B7E9FF3AA7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4"/>
          <a:srcRect t="18033" b="30275"/>
          <a:stretch/>
        </p:blipFill>
        <p:spPr>
          <a:xfrm>
            <a:off x="20" y="10"/>
            <a:ext cx="12191980" cy="4190990"/>
          </a:xfrm>
          <a:prstGeom prst="rect">
            <a:avLst/>
          </a:prstGeom>
        </p:spPr>
      </p:pic>
      <p:cxnSp>
        <p:nvCxnSpPr>
          <p:cNvPr id="31" name="Straight Connector 30">
            <a:extLst>
              <a:ext uri="{FF2B5EF4-FFF2-40B4-BE49-F238E27FC236}">
                <a16:creationId xmlns:a16="http://schemas.microsoft.com/office/drawing/2014/main" id="{07D6C532-9E83-439A-B096-039D52AE18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74B9966-34A1-4CB2-B8B2-38900CF35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1146048" y="4437888"/>
            <a:ext cx="9899904" cy="1116711"/>
          </a:xfrm>
        </p:spPr>
        <p:txBody>
          <a:bodyPr vert="horz" lIns="91440" tIns="45720" rIns="91440" bIns="45720" rtlCol="0" anchor="b">
            <a:normAutofit/>
          </a:bodyPr>
          <a:lstStyle/>
          <a:p>
            <a:r>
              <a:rPr lang="en-US" sz="3700"/>
              <a:t>PRODUCT BACKLOG </a:t>
            </a:r>
            <a:br>
              <a:rPr lang="en-US" sz="3700"/>
            </a:br>
            <a:endParaRPr lang="en-US" sz="3700"/>
          </a:p>
        </p:txBody>
      </p:sp>
    </p:spTree>
    <p:extLst>
      <p:ext uri="{BB962C8B-B14F-4D97-AF65-F5344CB8AC3E}">
        <p14:creationId xmlns:p14="http://schemas.microsoft.com/office/powerpoint/2010/main" val="545027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A0490BC-26E4-F728-EED8-4A88577D92CC}"/>
              </a:ext>
            </a:extLst>
          </p:cNvPr>
          <p:cNvGraphicFramePr>
            <a:graphicFrameLocks noGrp="1"/>
          </p:cNvGraphicFramePr>
          <p:nvPr>
            <p:extLst>
              <p:ext uri="{D42A27DB-BD31-4B8C-83A1-F6EECF244321}">
                <p14:modId xmlns:p14="http://schemas.microsoft.com/office/powerpoint/2010/main" val="1494066593"/>
              </p:ext>
            </p:extLst>
          </p:nvPr>
        </p:nvGraphicFramePr>
        <p:xfrm>
          <a:off x="850498" y="1657968"/>
          <a:ext cx="10218478" cy="4721001"/>
        </p:xfrm>
        <a:graphic>
          <a:graphicData uri="http://schemas.openxmlformats.org/drawingml/2006/table">
            <a:tbl>
              <a:tblPr>
                <a:tableStyleId>{46F890A9-2807-4EBB-B81D-B2AA78EC7F39}</a:tableStyleId>
              </a:tblPr>
              <a:tblGrid>
                <a:gridCol w="716942">
                  <a:extLst>
                    <a:ext uri="{9D8B030D-6E8A-4147-A177-3AD203B41FA5}">
                      <a16:colId xmlns:a16="http://schemas.microsoft.com/office/drawing/2014/main" val="3445217473"/>
                    </a:ext>
                  </a:extLst>
                </a:gridCol>
                <a:gridCol w="1114800">
                  <a:extLst>
                    <a:ext uri="{9D8B030D-6E8A-4147-A177-3AD203B41FA5}">
                      <a16:colId xmlns:a16="http://schemas.microsoft.com/office/drawing/2014/main" val="2810815905"/>
                    </a:ext>
                  </a:extLst>
                </a:gridCol>
                <a:gridCol w="5547005">
                  <a:extLst>
                    <a:ext uri="{9D8B030D-6E8A-4147-A177-3AD203B41FA5}">
                      <a16:colId xmlns:a16="http://schemas.microsoft.com/office/drawing/2014/main" val="2874495568"/>
                    </a:ext>
                  </a:extLst>
                </a:gridCol>
                <a:gridCol w="818949">
                  <a:extLst>
                    <a:ext uri="{9D8B030D-6E8A-4147-A177-3AD203B41FA5}">
                      <a16:colId xmlns:a16="http://schemas.microsoft.com/office/drawing/2014/main" val="3289401890"/>
                    </a:ext>
                  </a:extLst>
                </a:gridCol>
                <a:gridCol w="925305">
                  <a:extLst>
                    <a:ext uri="{9D8B030D-6E8A-4147-A177-3AD203B41FA5}">
                      <a16:colId xmlns:a16="http://schemas.microsoft.com/office/drawing/2014/main" val="2578963253"/>
                    </a:ext>
                  </a:extLst>
                </a:gridCol>
                <a:gridCol w="1095477">
                  <a:extLst>
                    <a:ext uri="{9D8B030D-6E8A-4147-A177-3AD203B41FA5}">
                      <a16:colId xmlns:a16="http://schemas.microsoft.com/office/drawing/2014/main" val="1603090874"/>
                    </a:ext>
                  </a:extLst>
                </a:gridCol>
              </a:tblGrid>
              <a:tr h="606706">
                <a:tc>
                  <a:txBody>
                    <a:bodyPr/>
                    <a:lstStyle/>
                    <a:p>
                      <a:pPr algn="ctr"/>
                      <a:r>
                        <a:rPr lang="en-US" sz="1600" b="1" dirty="0">
                          <a:latin typeface="Times New Roman" panose="02020603050405020304" pitchFamily="18" charset="0"/>
                          <a:cs typeface="Times New Roman" panose="02020603050405020304" pitchFamily="18" charset="0"/>
                        </a:rPr>
                        <a:t>Issue Type  </a:t>
                      </a:r>
                    </a:p>
                  </a:txBody>
                  <a:tcPr/>
                </a:tc>
                <a:tc>
                  <a:txBody>
                    <a:bodyPr/>
                    <a:lstStyle/>
                    <a:p>
                      <a:pPr algn="ctr"/>
                      <a:r>
                        <a:rPr lang="en-US" sz="1600" b="1" dirty="0">
                          <a:latin typeface="Times New Roman" panose="02020603050405020304" pitchFamily="18" charset="0"/>
                          <a:cs typeface="Times New Roman" panose="02020603050405020304" pitchFamily="18" charset="0"/>
                        </a:rPr>
                        <a:t>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latin typeface="Times New Roman" panose="02020603050405020304" pitchFamily="18" charset="0"/>
                          <a:cs typeface="Times New Roman" panose="02020603050405020304" pitchFamily="18" charset="0"/>
                        </a:rPr>
                        <a:t>Status</a:t>
                      </a:r>
                    </a:p>
                  </a:txBody>
                  <a:tcPr/>
                </a:tc>
                <a:tc>
                  <a:txBody>
                    <a:bodyPr/>
                    <a:lstStyle/>
                    <a:p>
                      <a:pPr algn="ctr"/>
                      <a:r>
                        <a:rPr lang="en-US" sz="1600" b="1" dirty="0">
                          <a:latin typeface="Times New Roman" panose="02020603050405020304" pitchFamily="18" charset="0"/>
                          <a:cs typeface="Times New Roman" panose="02020603050405020304" pitchFamily="18" charset="0"/>
                        </a:rPr>
                        <a:t>Story Points</a:t>
                      </a:r>
                    </a:p>
                  </a:txBody>
                  <a:tcPr/>
                </a:tc>
                <a:tc>
                  <a:txBody>
                    <a:bodyPr/>
                    <a:lstStyle/>
                    <a:p>
                      <a:pPr algn="ctr"/>
                      <a:r>
                        <a:rPr lang="en-US" sz="1600" b="1" dirty="0">
                          <a:latin typeface="Times New Roman" panose="02020603050405020304" pitchFamily="18" charset="0"/>
                          <a:cs typeface="Times New Roman" panose="02020603050405020304" pitchFamily="18" charset="0"/>
                        </a:rPr>
                        <a:t>Priority</a:t>
                      </a:r>
                    </a:p>
                  </a:txBody>
                  <a:tcPr/>
                </a:tc>
                <a:extLst>
                  <a:ext uri="{0D108BD9-81ED-4DB2-BD59-A6C34878D82A}">
                    <a16:rowId xmlns:a16="http://schemas.microsoft.com/office/drawing/2014/main" val="183069984"/>
                  </a:ext>
                </a:extLst>
              </a:tr>
              <a:tr h="945886">
                <a:tc>
                  <a:txBody>
                    <a:bodyPr/>
                    <a:lstStyle/>
                    <a:p>
                      <a:pPr algn="ctr"/>
                      <a:r>
                        <a:rPr lang="en-US" sz="1600" dirty="0">
                          <a:latin typeface="Times New Roman" panose="02020603050405020304" pitchFamily="18" charset="0"/>
                          <a:cs typeface="Times New Roman" panose="02020603050405020304" pitchFamily="18" charset="0"/>
                        </a:rPr>
                        <a:t> 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CURA-30</a:t>
                      </a:r>
                    </a:p>
                  </a:txBody>
                  <a:tcPr/>
                </a:tc>
                <a:tc>
                  <a:txBody>
                    <a:bodyPr/>
                    <a:lstStyle/>
                    <a:p>
                      <a:pPr algn="l" fontAlgn="t"/>
                      <a:r>
                        <a:rPr lang="en-US" sz="1600" kern="1200" dirty="0">
                          <a:solidFill>
                            <a:schemeClr val="dk1"/>
                          </a:solidFill>
                          <a:latin typeface="Times New Roman" panose="02020603050405020304" pitchFamily="18" charset="0"/>
                          <a:cs typeface="Times New Roman" panose="02020603050405020304" pitchFamily="18" charset="0"/>
                        </a:rPr>
                        <a:t>As a Patient,  I want to confirm whether my appointment with the doctor is set up or no so that I can have an idea about my appointment with doctor.</a:t>
                      </a:r>
                      <a:br>
                        <a:rPr lang="en-US" sz="1600" kern="1200" dirty="0">
                          <a:solidFill>
                            <a:schemeClr val="dk1"/>
                          </a:solidFill>
                          <a:latin typeface="Times New Roman" panose="02020603050405020304" pitchFamily="18" charset="0"/>
                          <a:cs typeface="Times New Roman" panose="02020603050405020304" pitchFamily="18" charset="0"/>
                        </a:rPr>
                      </a:b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algn="l" fontAlgn="t"/>
                      <a:r>
                        <a:rPr lang="en-US" sz="1600" kern="1200" dirty="0">
                          <a:solidFill>
                            <a:schemeClr val="dk1"/>
                          </a:solidFill>
                          <a:latin typeface="Times New Roman" panose="02020603050405020304" pitchFamily="18" charset="0"/>
                          <a:cs typeface="Times New Roman" panose="02020603050405020304" pitchFamily="18" charset="0"/>
                        </a:rPr>
                        <a:t>   Done</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algn="l" fontAlgn="t"/>
                      <a:r>
                        <a:rPr lang="en-US" sz="1600" kern="1200" dirty="0">
                          <a:solidFill>
                            <a:schemeClr val="dk1"/>
                          </a:solidFill>
                          <a:latin typeface="Times New Roman" panose="02020603050405020304" pitchFamily="18" charset="0"/>
                          <a:cs typeface="Times New Roman" panose="02020603050405020304" pitchFamily="18" charset="0"/>
                        </a:rPr>
                        <a:t>       5</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algn="l" fontAlgn="t"/>
                      <a:r>
                        <a:rPr lang="en-US" sz="1600" kern="1200" dirty="0">
                          <a:solidFill>
                            <a:schemeClr val="dk1"/>
                          </a:solidFill>
                          <a:latin typeface="Times New Roman" panose="02020603050405020304" pitchFamily="18" charset="0"/>
                          <a:cs typeface="Times New Roman" panose="02020603050405020304" pitchFamily="18" charset="0"/>
                        </a:rPr>
                        <a:t>      High</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extLst>
                  <a:ext uri="{0D108BD9-81ED-4DB2-BD59-A6C34878D82A}">
                    <a16:rowId xmlns:a16="http://schemas.microsoft.com/office/drawing/2014/main" val="38358248"/>
                  </a:ext>
                </a:extLst>
              </a:tr>
              <a:tr h="634736">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CURA-32</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  so that I can re-stock them.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301753243"/>
                  </a:ext>
                </a:extLst>
              </a:tr>
              <a:tr h="1036320">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CURA-33</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 Pathologist, I want to know whether samples of the patient are correctly entered or no, so that there is no confusion with patient's details with others.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2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Low</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829551582"/>
                  </a:ext>
                </a:extLst>
              </a:tr>
              <a:tr h="934720">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CURA-34</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I want to navigate to doctor/staff/nurse section to check the log-in time so that I can verify whether every doctor/nurse/staff is attending the hospital on time.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High</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199833881"/>
                  </a:ext>
                </a:extLst>
              </a:tr>
              <a:tr h="526809">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CURA-36</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 Staff, I want to check room availability and manage rooms according to requirements so that it will be very helpful to doctors.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To-do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484386149"/>
                  </a:ext>
                </a:extLst>
              </a:tr>
            </a:tbl>
          </a:graphicData>
        </a:graphic>
      </p:graphicFrame>
      <p:sp>
        <p:nvSpPr>
          <p:cNvPr id="4" name="Title 3">
            <a:extLst>
              <a:ext uri="{FF2B5EF4-FFF2-40B4-BE49-F238E27FC236}">
                <a16:creationId xmlns:a16="http://schemas.microsoft.com/office/drawing/2014/main" id="{53299DA0-1D43-6C08-6767-B7735FE42853}"/>
              </a:ext>
            </a:extLst>
          </p:cNvPr>
          <p:cNvSpPr>
            <a:spLocks noGrp="1"/>
          </p:cNvSpPr>
          <p:nvPr>
            <p:ph type="title"/>
          </p:nvPr>
        </p:nvSpPr>
        <p:spPr>
          <a:xfrm>
            <a:off x="1000642" y="547596"/>
            <a:ext cx="9918191" cy="536470"/>
          </a:xfrm>
        </p:spPr>
        <p:txBody>
          <a:bodyPr>
            <a:normAutofit fontScale="90000"/>
          </a:bodyPr>
          <a:lstStyle/>
          <a:p>
            <a:r>
              <a:rPr lang="en-US" dirty="0"/>
              <a:t>  </a:t>
            </a:r>
            <a:r>
              <a:rPr lang="en-US" sz="3600" dirty="0"/>
              <a:t>Product Backlog</a:t>
            </a:r>
          </a:p>
        </p:txBody>
      </p:sp>
    </p:spTree>
    <p:extLst>
      <p:ext uri="{BB962C8B-B14F-4D97-AF65-F5344CB8AC3E}">
        <p14:creationId xmlns:p14="http://schemas.microsoft.com/office/powerpoint/2010/main" val="408388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A0490BC-26E4-F728-EED8-4A88577D92CC}"/>
              </a:ext>
            </a:extLst>
          </p:cNvPr>
          <p:cNvGraphicFramePr>
            <a:graphicFrameLocks noGrp="1"/>
          </p:cNvGraphicFramePr>
          <p:nvPr>
            <p:extLst>
              <p:ext uri="{D42A27DB-BD31-4B8C-83A1-F6EECF244321}">
                <p14:modId xmlns:p14="http://schemas.microsoft.com/office/powerpoint/2010/main" val="359314186"/>
              </p:ext>
            </p:extLst>
          </p:nvPr>
        </p:nvGraphicFramePr>
        <p:xfrm>
          <a:off x="671315" y="1284034"/>
          <a:ext cx="10175357" cy="5139562"/>
        </p:xfrm>
        <a:graphic>
          <a:graphicData uri="http://schemas.openxmlformats.org/drawingml/2006/table">
            <a:tbl>
              <a:tblPr>
                <a:tableStyleId>{46F890A9-2807-4EBB-B81D-B2AA78EC7F39}</a:tableStyleId>
              </a:tblPr>
              <a:tblGrid>
                <a:gridCol w="713917">
                  <a:extLst>
                    <a:ext uri="{9D8B030D-6E8A-4147-A177-3AD203B41FA5}">
                      <a16:colId xmlns:a16="http://schemas.microsoft.com/office/drawing/2014/main" val="3445217473"/>
                    </a:ext>
                  </a:extLst>
                </a:gridCol>
                <a:gridCol w="1073488">
                  <a:extLst>
                    <a:ext uri="{9D8B030D-6E8A-4147-A177-3AD203B41FA5}">
                      <a16:colId xmlns:a16="http://schemas.microsoft.com/office/drawing/2014/main" val="2810815905"/>
                    </a:ext>
                  </a:extLst>
                </a:gridCol>
                <a:gridCol w="5560205">
                  <a:extLst>
                    <a:ext uri="{9D8B030D-6E8A-4147-A177-3AD203B41FA5}">
                      <a16:colId xmlns:a16="http://schemas.microsoft.com/office/drawing/2014/main" val="2874495568"/>
                    </a:ext>
                  </a:extLst>
                </a:gridCol>
                <a:gridCol w="815493">
                  <a:extLst>
                    <a:ext uri="{9D8B030D-6E8A-4147-A177-3AD203B41FA5}">
                      <a16:colId xmlns:a16="http://schemas.microsoft.com/office/drawing/2014/main" val="3289401890"/>
                    </a:ext>
                  </a:extLst>
                </a:gridCol>
                <a:gridCol w="921400">
                  <a:extLst>
                    <a:ext uri="{9D8B030D-6E8A-4147-A177-3AD203B41FA5}">
                      <a16:colId xmlns:a16="http://schemas.microsoft.com/office/drawing/2014/main" val="2578963253"/>
                    </a:ext>
                  </a:extLst>
                </a:gridCol>
                <a:gridCol w="1090854">
                  <a:extLst>
                    <a:ext uri="{9D8B030D-6E8A-4147-A177-3AD203B41FA5}">
                      <a16:colId xmlns:a16="http://schemas.microsoft.com/office/drawing/2014/main" val="1603090874"/>
                    </a:ext>
                  </a:extLst>
                </a:gridCol>
              </a:tblGrid>
              <a:tr h="435936">
                <a:tc>
                  <a:txBody>
                    <a:bodyPr/>
                    <a:lstStyle/>
                    <a:p>
                      <a:pPr algn="ctr"/>
                      <a:r>
                        <a:rPr lang="en-US" sz="1600" b="1" dirty="0">
                          <a:latin typeface="Times New Roman" panose="02020603050405020304" pitchFamily="18" charset="0"/>
                          <a:cs typeface="Times New Roman" panose="02020603050405020304" pitchFamily="18" charset="0"/>
                        </a:rPr>
                        <a:t>Issue Type  </a:t>
                      </a:r>
                    </a:p>
                  </a:txBody>
                  <a:tcPr/>
                </a:tc>
                <a:tc>
                  <a:txBody>
                    <a:bodyPr/>
                    <a:lstStyle/>
                    <a:p>
                      <a:pPr algn="ctr"/>
                      <a:r>
                        <a:rPr lang="en-US" sz="1600" b="1" dirty="0">
                          <a:latin typeface="Times New Roman" panose="02020603050405020304" pitchFamily="18" charset="0"/>
                          <a:cs typeface="Times New Roman" panose="02020603050405020304" pitchFamily="18" charset="0"/>
                        </a:rPr>
                        <a:t>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latin typeface="Times New Roman" panose="02020603050405020304" pitchFamily="18" charset="0"/>
                          <a:cs typeface="Times New Roman" panose="02020603050405020304" pitchFamily="18" charset="0"/>
                        </a:rPr>
                        <a:t>Status</a:t>
                      </a:r>
                    </a:p>
                  </a:txBody>
                  <a:tcPr/>
                </a:tc>
                <a:tc>
                  <a:txBody>
                    <a:bodyPr/>
                    <a:lstStyle/>
                    <a:p>
                      <a:pPr algn="ctr"/>
                      <a:r>
                        <a:rPr lang="en-US" sz="1600" b="1" dirty="0">
                          <a:latin typeface="Times New Roman" panose="02020603050405020304" pitchFamily="18" charset="0"/>
                          <a:cs typeface="Times New Roman" panose="02020603050405020304" pitchFamily="18" charset="0"/>
                        </a:rPr>
                        <a:t>Story Points</a:t>
                      </a:r>
                    </a:p>
                  </a:txBody>
                  <a:tcPr/>
                </a:tc>
                <a:tc>
                  <a:txBody>
                    <a:bodyPr/>
                    <a:lstStyle/>
                    <a:p>
                      <a:pPr algn="ctr"/>
                      <a:r>
                        <a:rPr lang="en-US" sz="1600" b="1" dirty="0">
                          <a:latin typeface="Times New Roman" panose="02020603050405020304" pitchFamily="18" charset="0"/>
                          <a:cs typeface="Times New Roman" panose="02020603050405020304" pitchFamily="18" charset="0"/>
                        </a:rPr>
                        <a:t>Priority</a:t>
                      </a:r>
                    </a:p>
                  </a:txBody>
                  <a:tcPr/>
                </a:tc>
                <a:extLst>
                  <a:ext uri="{0D108BD9-81ED-4DB2-BD59-A6C34878D82A}">
                    <a16:rowId xmlns:a16="http://schemas.microsoft.com/office/drawing/2014/main" val="183069984"/>
                  </a:ext>
                </a:extLst>
              </a:tr>
              <a:tr h="605726">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CURA-35</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can add doctors, add staff, view the details, and can also modify them.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High</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488301098"/>
                  </a:ext>
                </a:extLst>
              </a:tr>
              <a:tr h="605726">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CURA-29</a:t>
                      </a:r>
                    </a:p>
                  </a:txBody>
                  <a:tcPr/>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hospital .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2676366126"/>
                  </a:ext>
                </a:extLst>
              </a:tr>
              <a:tr h="944880">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CURA-31</a:t>
                      </a:r>
                    </a:p>
                  </a:txBody>
                  <a:tcPr/>
                </a:tc>
                <a:tc>
                  <a:txBody>
                    <a:bodyPr/>
                    <a:lstStyle/>
                    <a:p>
                      <a:pPr rtl="0" fontAlgn="ctr"/>
                      <a:r>
                        <a:rPr lang="en-US" sz="1600" b="0" dirty="0">
                          <a:effectLst/>
                          <a:latin typeface="Times New Roman" panose="02020603050405020304" pitchFamily="18" charset="0"/>
                          <a:cs typeface="Times New Roman" panose="02020603050405020304" pitchFamily="18" charset="0"/>
                        </a:rPr>
                        <a:t>As</a:t>
                      </a:r>
                      <a:r>
                        <a:rPr lang="en-US" sz="1600" dirty="0">
                          <a:effectLst/>
                          <a:latin typeface="Times New Roman" panose="02020603050405020304" pitchFamily="18" charset="0"/>
                          <a:cs typeface="Times New Roman" panose="02020603050405020304" pitchFamily="18" charset="0"/>
                        </a:rPr>
                        <a:t> a Patient</a:t>
                      </a:r>
                      <a:r>
                        <a:rPr lang="en-US" sz="1600" b="0" dirty="0">
                          <a:effectLst/>
                          <a:latin typeface="Times New Roman" panose="02020603050405020304" pitchFamily="18" charset="0"/>
                          <a:cs typeface="Times New Roman" panose="02020603050405020304" pitchFamily="18" charset="0"/>
                        </a:rPr>
                        <a:t>, I want </a:t>
                      </a:r>
                      <a:r>
                        <a:rPr lang="en-US" sz="1600" dirty="0">
                          <a:effectLst/>
                          <a:latin typeface="Times New Roman" panose="02020603050405020304" pitchFamily="18" charset="0"/>
                          <a:cs typeface="Times New Roman" panose="02020603050405020304" pitchFamily="18" charset="0"/>
                        </a:rPr>
                        <a:t>to submit my symptoms/previous history documents in the portal for assessment  </a:t>
                      </a:r>
                      <a:r>
                        <a:rPr lang="en-US" sz="1600" b="0" dirty="0">
                          <a:effectLst/>
                          <a:latin typeface="Times New Roman" panose="02020603050405020304" pitchFamily="18" charset="0"/>
                          <a:cs typeface="Times New Roman" panose="02020603050405020304" pitchFamily="18" charset="0"/>
                        </a:rPr>
                        <a:t>so that </a:t>
                      </a:r>
                      <a:r>
                        <a:rPr lang="en-US" sz="1600" dirty="0">
                          <a:effectLst/>
                          <a:latin typeface="Times New Roman" panose="02020603050405020304" pitchFamily="18" charset="0"/>
                          <a:cs typeface="Times New Roman" panose="02020603050405020304" pitchFamily="18" charset="0"/>
                        </a:rPr>
                        <a:t>I may receive an accurate determination</a:t>
                      </a:r>
                    </a:p>
                  </a:txBody>
                  <a:tcPr/>
                </a:tc>
                <a:tc>
                  <a:txBody>
                    <a:bodyPr/>
                    <a:lstStyle/>
                    <a:p>
                      <a:pPr algn="ctr"/>
                      <a:r>
                        <a:rPr lang="en-US" sz="1600" dirty="0">
                          <a:latin typeface="Times New Roman" panose="02020603050405020304" pitchFamily="18" charset="0"/>
                          <a:cs typeface="Times New Roman" panose="02020603050405020304" pitchFamily="18" charset="0"/>
                        </a:rPr>
                        <a:t>Done</a:t>
                      </a:r>
                    </a:p>
                  </a:txBody>
                  <a:tcPr/>
                </a:tc>
                <a:tc>
                  <a:txBody>
                    <a:bodyPr/>
                    <a:lstStyle/>
                    <a:p>
                      <a:pPr algn="l"/>
                      <a:r>
                        <a:rPr lang="en-US" sz="1600" dirty="0">
                          <a:latin typeface="Times New Roman" panose="02020603050405020304" pitchFamily="18" charset="0"/>
                          <a:cs typeface="Times New Roman" panose="02020603050405020304" pitchFamily="18" charset="0"/>
                        </a:rPr>
                        <a:t>     5</a:t>
                      </a:r>
                    </a:p>
                  </a:txBody>
                  <a:tcPr/>
                </a:tc>
                <a:tc>
                  <a:txBody>
                    <a:bodyPr/>
                    <a:lstStyle/>
                    <a:p>
                      <a:pPr algn="l"/>
                      <a:r>
                        <a:rPr lang="en-US" sz="1600" dirty="0">
                          <a:latin typeface="Times New Roman" panose="02020603050405020304" pitchFamily="18" charset="0"/>
                          <a:cs typeface="Times New Roman" panose="02020603050405020304" pitchFamily="18" charset="0"/>
                        </a:rPr>
                        <a:t>    High</a:t>
                      </a:r>
                    </a:p>
                  </a:txBody>
                  <a:tcPr/>
                </a:tc>
                <a:extLst>
                  <a:ext uri="{0D108BD9-81ED-4DB2-BD59-A6C34878D82A}">
                    <a16:rowId xmlns:a16="http://schemas.microsoft.com/office/drawing/2014/main" val="3838527665"/>
                  </a:ext>
                </a:extLst>
              </a:tr>
              <a:tr h="536045">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CURA-37</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cap="none" spc="0" dirty="0">
                          <a:solidFill>
                            <a:schemeClr val="tx1"/>
                          </a:solidFill>
                          <a:latin typeface="Times New Roman" panose="02020603050405020304" pitchFamily="18" charset="0"/>
                          <a:cs typeface="Times New Roman" panose="02020603050405020304" pitchFamily="18" charset="0"/>
                        </a:rPr>
                        <a:t>As a Pathologist, I want to upload patient test results in the portal so that it will be easy to check reports for Doctors before the patient’s appointment.</a:t>
                      </a:r>
                    </a:p>
                    <a:p>
                      <a:pPr algn="l"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1448367312"/>
                  </a:ext>
                </a:extLst>
              </a:tr>
              <a:tr h="684530">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CURA-38</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600" b="0" u="none" strike="noStrike" kern="1200" dirty="0">
                          <a:solidFill>
                            <a:srgbClr val="000000"/>
                          </a:solidFill>
                          <a:effectLst/>
                          <a:latin typeface="Times New Roman" panose="02020603050405020304" pitchFamily="18" charset="0"/>
                          <a:cs typeface="Times New Roman" panose="02020603050405020304" pitchFamily="18" charset="0"/>
                        </a:rPr>
                        <a:t>write prescriptions for the patients as directed by the doctor and can also upload prescription documents also.</a:t>
                      </a: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To-do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3</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Medium</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3119750311"/>
                  </a:ext>
                </a:extLst>
              </a:tr>
              <a:tr h="506404">
                <a:tc>
                  <a:txBody>
                    <a:bodyPr/>
                    <a:lstStyle/>
                    <a:p>
                      <a:pPr algn="ctr"/>
                      <a:r>
                        <a:rPr lang="en-US" sz="1600" dirty="0">
                          <a:latin typeface="Times New Roman" panose="02020603050405020304" pitchFamily="18" charset="0"/>
                          <a:cs typeface="Times New Roman" panose="02020603050405020304" pitchFamily="18" charset="0"/>
                        </a:rPr>
                        <a:t>Story</a:t>
                      </a:r>
                    </a:p>
                  </a:txBody>
                  <a:tcPr/>
                </a:tc>
                <a:tc>
                  <a:txBody>
                    <a:bodyPr/>
                    <a:lstStyle/>
                    <a:p>
                      <a:pPr algn="ctr"/>
                      <a:r>
                        <a:rPr lang="en-US" sz="1600" dirty="0">
                          <a:latin typeface="Times New Roman" panose="02020603050405020304" pitchFamily="18" charset="0"/>
                          <a:cs typeface="Times New Roman" panose="02020603050405020304" pitchFamily="18" charset="0"/>
                        </a:rPr>
                        <a:t>CURA-39</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600" b="0" u="none" strike="noStrike" kern="1200" dirty="0">
                          <a:solidFill>
                            <a:srgbClr val="000000"/>
                          </a:solidFill>
                          <a:effectLst/>
                          <a:latin typeface="Times New Roman" panose="02020603050405020304" pitchFamily="18" charset="0"/>
                          <a:cs typeface="Times New Roman" panose="02020603050405020304" pitchFamily="18" charset="0"/>
                        </a:rPr>
                        <a:t>see the prescriptions given by the doctor to the patients through the nurse portal.</a:t>
                      </a:r>
                    </a:p>
                    <a:p>
                      <a:pPr algn="l"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Done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      Low</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extLst>
                  <a:ext uri="{0D108BD9-81ED-4DB2-BD59-A6C34878D82A}">
                    <a16:rowId xmlns:a16="http://schemas.microsoft.com/office/drawing/2014/main" val="3437460091"/>
                  </a:ext>
                </a:extLst>
              </a:tr>
            </a:tbl>
          </a:graphicData>
        </a:graphic>
      </p:graphicFrame>
      <p:sp>
        <p:nvSpPr>
          <p:cNvPr id="4" name="Title 3">
            <a:extLst>
              <a:ext uri="{FF2B5EF4-FFF2-40B4-BE49-F238E27FC236}">
                <a16:creationId xmlns:a16="http://schemas.microsoft.com/office/drawing/2014/main" id="{53299DA0-1D43-6C08-6767-B7735FE42853}"/>
              </a:ext>
            </a:extLst>
          </p:cNvPr>
          <p:cNvSpPr>
            <a:spLocks noGrp="1"/>
          </p:cNvSpPr>
          <p:nvPr>
            <p:ph type="title"/>
          </p:nvPr>
        </p:nvSpPr>
        <p:spPr>
          <a:xfrm>
            <a:off x="508755" y="324076"/>
            <a:ext cx="9918191" cy="536470"/>
          </a:xfrm>
        </p:spPr>
        <p:txBody>
          <a:bodyPr>
            <a:normAutofit fontScale="90000"/>
          </a:bodyPr>
          <a:lstStyle/>
          <a:p>
            <a:r>
              <a:rPr lang="en-US" dirty="0"/>
              <a:t>  </a:t>
            </a:r>
            <a:r>
              <a:rPr lang="en-US" sz="3600" dirty="0"/>
              <a:t>Product Backlog</a:t>
            </a:r>
          </a:p>
        </p:txBody>
      </p:sp>
    </p:spTree>
    <p:extLst>
      <p:ext uri="{BB962C8B-B14F-4D97-AF65-F5344CB8AC3E}">
        <p14:creationId xmlns:p14="http://schemas.microsoft.com/office/powerpoint/2010/main" val="1613689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80DF651B-0216-4CE1-9993-9C81C46298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B703B97-31D0-4D92-B70B-F64FFB4902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7" name="Rectangle 26">
            <a:extLst>
              <a:ext uri="{FF2B5EF4-FFF2-40B4-BE49-F238E27FC236}">
                <a16:creationId xmlns:a16="http://schemas.microsoft.com/office/drawing/2014/main" id="{D9A2C2F4-3DE8-4946-A834-28B7AC0F6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a:extLst>
              <a:ext uri="{FF2B5EF4-FFF2-40B4-BE49-F238E27FC236}">
                <a16:creationId xmlns:a16="http://schemas.microsoft.com/office/drawing/2014/main" id="{9D56D576-2007-4499-96AC-B7E9FF3AA7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4"/>
          <a:srcRect t="18033" b="30275"/>
          <a:stretch/>
        </p:blipFill>
        <p:spPr>
          <a:xfrm>
            <a:off x="20" y="10"/>
            <a:ext cx="12191980" cy="4190990"/>
          </a:xfrm>
          <a:prstGeom prst="rect">
            <a:avLst/>
          </a:prstGeom>
        </p:spPr>
      </p:pic>
      <p:cxnSp>
        <p:nvCxnSpPr>
          <p:cNvPr id="31" name="Straight Connector 30">
            <a:extLst>
              <a:ext uri="{FF2B5EF4-FFF2-40B4-BE49-F238E27FC236}">
                <a16:creationId xmlns:a16="http://schemas.microsoft.com/office/drawing/2014/main" id="{07D6C532-9E83-439A-B096-039D52AE18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74B9966-34A1-4CB2-B8B2-38900CF35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1146048" y="4437888"/>
            <a:ext cx="9899904" cy="1116711"/>
          </a:xfrm>
        </p:spPr>
        <p:txBody>
          <a:bodyPr vert="horz" lIns="91440" tIns="45720" rIns="91440" bIns="45720" rtlCol="0" anchor="b">
            <a:normAutofit/>
          </a:bodyPr>
          <a:lstStyle/>
          <a:p>
            <a:r>
              <a:rPr lang="en-US" sz="4800" spc="-50" dirty="0"/>
              <a:t>SPRINT 7 BACKLOG</a:t>
            </a:r>
          </a:p>
        </p:txBody>
      </p:sp>
    </p:spTree>
    <p:extLst>
      <p:ext uri="{BB962C8B-B14F-4D97-AF65-F5344CB8AC3E}">
        <p14:creationId xmlns:p14="http://schemas.microsoft.com/office/powerpoint/2010/main" val="49870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975360" y="0"/>
            <a:ext cx="2570480" cy="1143804"/>
          </a:xfrm>
        </p:spPr>
        <p:txBody>
          <a:bodyPr>
            <a:normAutofit/>
          </a:bodyPr>
          <a:lstStyle/>
          <a:p>
            <a:r>
              <a:rPr lang="en-US" dirty="0"/>
              <a:t>Agenda</a:t>
            </a:r>
          </a:p>
        </p:txBody>
      </p:sp>
      <p:graphicFrame>
        <p:nvGraphicFramePr>
          <p:cNvPr id="10" name="Content Placeholder 7">
            <a:extLst>
              <a:ext uri="{FF2B5EF4-FFF2-40B4-BE49-F238E27FC236}">
                <a16:creationId xmlns:a16="http://schemas.microsoft.com/office/drawing/2014/main" id="{AD4F4146-CD28-C343-33E2-44ECDBC725C0}"/>
              </a:ext>
            </a:extLst>
          </p:cNvPr>
          <p:cNvGraphicFramePr>
            <a:graphicFrameLocks noGrp="1"/>
          </p:cNvGraphicFramePr>
          <p:nvPr>
            <p:ph idx="1"/>
            <p:extLst>
              <p:ext uri="{D42A27DB-BD31-4B8C-83A1-F6EECF244321}">
                <p14:modId xmlns:p14="http://schemas.microsoft.com/office/powerpoint/2010/main" val="2840856706"/>
              </p:ext>
            </p:extLst>
          </p:nvPr>
        </p:nvGraphicFramePr>
        <p:xfrm>
          <a:off x="4744721" y="1139994"/>
          <a:ext cx="5913120" cy="502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User">
            <a:extLst>
              <a:ext uri="{FF2B5EF4-FFF2-40B4-BE49-F238E27FC236}">
                <a16:creationId xmlns:a16="http://schemas.microsoft.com/office/drawing/2014/main" id="{A903BE65-341E-CB51-B524-C8198CB682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105" y="1229360"/>
            <a:ext cx="4074175" cy="4074175"/>
          </a:xfrm>
          <a:prstGeom prst="rect">
            <a:avLst/>
          </a:prstGeom>
        </p:spPr>
      </p:pic>
    </p:spTree>
    <p:extLst>
      <p:ext uri="{BB962C8B-B14F-4D97-AF65-F5344CB8AC3E}">
        <p14:creationId xmlns:p14="http://schemas.microsoft.com/office/powerpoint/2010/main" val="11752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lumMod val="110000"/>
              </a:schemeClr>
            </a:gs>
            <a:gs pos="100000">
              <a:schemeClr val="bg2">
                <a:shade val="64000"/>
                <a:lumMod val="88000"/>
              </a:schemeClr>
            </a:gs>
          </a:gsLst>
          <a:lin ang="5400000" scaled="0"/>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812800" y="619761"/>
            <a:ext cx="9952074" cy="864821"/>
          </a:xfrm>
          <a:noFill/>
        </p:spPr>
        <p:txBody>
          <a:bodyPr>
            <a:normAutofit/>
          </a:bodyPr>
          <a:lstStyle/>
          <a:p>
            <a:pPr algn="ctr"/>
            <a:r>
              <a:rPr lang="en-US" sz="3600" dirty="0"/>
              <a:t>Sprint 7 Backlog</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4231445646"/>
              </p:ext>
            </p:extLst>
          </p:nvPr>
        </p:nvGraphicFramePr>
        <p:xfrm>
          <a:off x="1702972" y="2007821"/>
          <a:ext cx="8171730" cy="3748928"/>
        </p:xfrm>
        <a:graphic>
          <a:graphicData uri="http://schemas.openxmlformats.org/drawingml/2006/table">
            <a:tbl>
              <a:tblPr>
                <a:tableStyleId>{46F890A9-2807-4EBB-B81D-B2AA78EC7F39}</a:tableStyleId>
              </a:tblPr>
              <a:tblGrid>
                <a:gridCol w="1553873">
                  <a:extLst>
                    <a:ext uri="{9D8B030D-6E8A-4147-A177-3AD203B41FA5}">
                      <a16:colId xmlns:a16="http://schemas.microsoft.com/office/drawing/2014/main" val="611363021"/>
                    </a:ext>
                  </a:extLst>
                </a:gridCol>
                <a:gridCol w="5414268">
                  <a:extLst>
                    <a:ext uri="{9D8B030D-6E8A-4147-A177-3AD203B41FA5}">
                      <a16:colId xmlns:a16="http://schemas.microsoft.com/office/drawing/2014/main" val="3141220176"/>
                    </a:ext>
                  </a:extLst>
                </a:gridCol>
                <a:gridCol w="1203589">
                  <a:extLst>
                    <a:ext uri="{9D8B030D-6E8A-4147-A177-3AD203B41FA5}">
                      <a16:colId xmlns:a16="http://schemas.microsoft.com/office/drawing/2014/main" val="753185297"/>
                    </a:ext>
                  </a:extLst>
                </a:gridCol>
              </a:tblGrid>
              <a:tr h="606779">
                <a:tc>
                  <a:txBody>
                    <a:bodyPr/>
                    <a:lstStyle/>
                    <a:p>
                      <a:pPr algn="ctr"/>
                      <a:r>
                        <a:rPr lang="en-US" sz="16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t>Story Points</a:t>
                      </a:r>
                    </a:p>
                    <a:p>
                      <a:pPr algn="ctr"/>
                      <a:r>
                        <a:rPr lang="en-US" sz="1600" b="1" dirty="0"/>
                        <a:t>Estimate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5558882"/>
                  </a:ext>
                </a:extLst>
              </a:tr>
              <a:tr h="676603">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CURA-29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the hospital. </a:t>
                      </a:r>
                    </a:p>
                    <a:p>
                      <a:pPr algn="just"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6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1511547716"/>
                  </a:ext>
                </a:extLst>
              </a:tr>
              <a:tr h="711837">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CURA-34</a:t>
                      </a:r>
                    </a:p>
                    <a:p>
                      <a:pPr algn="ctr"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I want to navigate to doctor/staff/nurse section to check the log-in time so that I can verify whether every doctor/nurse/staff is attending the hospital on time.</a:t>
                      </a:r>
                    </a:p>
                    <a:p>
                      <a:pPr marL="0" marR="0" lvl="0" indent="0" algn="ctr" defTabSz="914400" rtl="0" eaLnBrk="1" fontAlgn="t"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5</a:t>
                      </a:r>
                    </a:p>
                    <a:p>
                      <a:pPr algn="ct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0533794"/>
                  </a:ext>
                </a:extLst>
              </a:tr>
              <a:tr h="684699">
                <a:tc>
                  <a:txBody>
                    <a:bodyPr/>
                    <a:lstStyle/>
                    <a:p>
                      <a:pPr algn="ctr"/>
                      <a:r>
                        <a:rPr lang="en-US" sz="1600" dirty="0">
                          <a:latin typeface="Times New Roman" panose="02020603050405020304" pitchFamily="18" charset="0"/>
                          <a:cs typeface="Times New Roman" panose="02020603050405020304" pitchFamily="18" charset="0"/>
                        </a:rPr>
                        <a:t>CURA-39</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600" b="0" u="none" strike="noStrike" kern="1200" dirty="0">
                          <a:solidFill>
                            <a:srgbClr val="000000"/>
                          </a:solidFill>
                          <a:effectLst/>
                          <a:latin typeface="Times New Roman" panose="02020603050405020304" pitchFamily="18" charset="0"/>
                          <a:cs typeface="Times New Roman" panose="02020603050405020304" pitchFamily="18" charset="0"/>
                        </a:rPr>
                        <a:t>see the prescriptions given by the doctor to the patients through the nurse portal.</a:t>
                      </a:r>
                      <a:endPar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3</a:t>
                      </a:r>
                    </a:p>
                    <a:p>
                      <a:pPr algn="ct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4701776"/>
                  </a:ext>
                </a:extLst>
              </a:tr>
              <a:tr h="684699">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CURA-32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not so that I can re-stock them.</a:t>
                      </a:r>
                    </a:p>
                    <a:p>
                      <a:pPr algn="ctr"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6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3226257816"/>
                  </a:ext>
                </a:extLst>
              </a:tr>
            </a:tbl>
          </a:graphicData>
        </a:graphic>
      </p:graphicFrame>
    </p:spTree>
    <p:extLst>
      <p:ext uri="{BB962C8B-B14F-4D97-AF65-F5344CB8AC3E}">
        <p14:creationId xmlns:p14="http://schemas.microsoft.com/office/powerpoint/2010/main" val="979321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pPr algn="r"/>
            <a:r>
              <a:rPr lang="en-US" sz="4100" dirty="0">
                <a:solidFill>
                  <a:schemeClr val="tx1">
                    <a:lumMod val="95000"/>
                    <a:lumOff val="5000"/>
                  </a:schemeClr>
                </a:solidFill>
              </a:rPr>
              <a:t>User Stories &amp;Acceptance criteria</a:t>
            </a:r>
          </a:p>
        </p:txBody>
      </p:sp>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srcRect t="18239" r="9091" b="4865"/>
          <a:stretch/>
        </p:blipFill>
        <p:spPr>
          <a:xfrm>
            <a:off x="1246701" y="1948299"/>
            <a:ext cx="6114797" cy="3439541"/>
          </a:xfrm>
          <a:prstGeom prst="rect">
            <a:avLst/>
          </a:prstGeom>
        </p:spPr>
      </p:pic>
    </p:spTree>
    <p:extLst>
      <p:ext uri="{BB962C8B-B14F-4D97-AF65-F5344CB8AC3E}">
        <p14:creationId xmlns:p14="http://schemas.microsoft.com/office/powerpoint/2010/main" val="349591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1237744708"/>
              </p:ext>
            </p:extLst>
          </p:nvPr>
        </p:nvGraphicFramePr>
        <p:xfrm>
          <a:off x="1484777" y="213360"/>
          <a:ext cx="7905605" cy="6750233"/>
        </p:xfrm>
        <a:graphic>
          <a:graphicData uri="http://schemas.openxmlformats.org/drawingml/2006/table">
            <a:tbl>
              <a:tblPr>
                <a:tableStyleId>{46F890A9-2807-4EBB-B81D-B2AA78EC7F39}</a:tableStyleId>
              </a:tblPr>
              <a:tblGrid>
                <a:gridCol w="1170013">
                  <a:extLst>
                    <a:ext uri="{9D8B030D-6E8A-4147-A177-3AD203B41FA5}">
                      <a16:colId xmlns:a16="http://schemas.microsoft.com/office/drawing/2014/main" val="4069239874"/>
                    </a:ext>
                  </a:extLst>
                </a:gridCol>
                <a:gridCol w="5540795">
                  <a:extLst>
                    <a:ext uri="{9D8B030D-6E8A-4147-A177-3AD203B41FA5}">
                      <a16:colId xmlns:a16="http://schemas.microsoft.com/office/drawing/2014/main" val="1300750417"/>
                    </a:ext>
                  </a:extLst>
                </a:gridCol>
                <a:gridCol w="1194797">
                  <a:extLst>
                    <a:ext uri="{9D8B030D-6E8A-4147-A177-3AD203B41FA5}">
                      <a16:colId xmlns:a16="http://schemas.microsoft.com/office/drawing/2014/main" val="259320885"/>
                    </a:ext>
                  </a:extLst>
                </a:gridCol>
              </a:tblGrid>
              <a:tr h="32034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Summary</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Status</a:t>
                      </a:r>
                    </a:p>
                  </a:txBody>
                  <a:tcPr marL="22860" marR="22860" marT="15240" marB="15240" anchor="ctr"/>
                </a:tc>
                <a:extLst>
                  <a:ext uri="{0D108BD9-81ED-4DB2-BD59-A6C34878D82A}">
                    <a16:rowId xmlns:a16="http://schemas.microsoft.com/office/drawing/2014/main" val="3462243321"/>
                  </a:ext>
                </a:extLst>
              </a:tr>
              <a:tr h="507200">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cs typeface="Times New Roman" panose="02020603050405020304" pitchFamily="18" charset="0"/>
                        </a:rPr>
                        <a:t>CURA-31</a:t>
                      </a:r>
                    </a:p>
                  </a:txBody>
                  <a:tcPr marL="22860" marR="22860" marT="15240" marB="15240" anchor="ct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Times New Roman" panose="02020603050405020304" pitchFamily="18" charset="0"/>
                          <a:cs typeface="Times New Roman" panose="02020603050405020304" pitchFamily="18" charset="0"/>
                        </a:rPr>
                        <a:t>As</a:t>
                      </a:r>
                      <a:r>
                        <a:rPr lang="en-US" sz="1100" b="0" u="none" strike="noStrike" dirty="0">
                          <a:solidFill>
                            <a:srgbClr val="000000"/>
                          </a:solidFill>
                          <a:effectLst/>
                          <a:latin typeface="Times New Roman" panose="02020603050405020304" pitchFamily="18" charset="0"/>
                          <a:cs typeface="Times New Roman" panose="02020603050405020304" pitchFamily="18" charset="0"/>
                        </a:rPr>
                        <a:t> a Doctor, </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Times New Roman" panose="02020603050405020304" pitchFamily="18" charset="0"/>
                          <a:cs typeface="Times New Roman" panose="02020603050405020304" pitchFamily="18" charset="0"/>
                        </a:rPr>
                        <a:t>I want </a:t>
                      </a:r>
                      <a:r>
                        <a:rPr lang="en-US" sz="1100" b="0" u="none" strike="noStrike" dirty="0">
                          <a:solidFill>
                            <a:srgbClr val="000000"/>
                          </a:solidFill>
                          <a:effectLst/>
                          <a:latin typeface="Times New Roman" panose="02020603050405020304" pitchFamily="18" charset="0"/>
                          <a:cs typeface="Times New Roman" panose="02020603050405020304" pitchFamily="18" charset="0"/>
                        </a:rPr>
                        <a:t>to see my particulars/schedule/profile on the application </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Times New Roman" panose="02020603050405020304" pitchFamily="18" charset="0"/>
                          <a:cs typeface="Times New Roman" panose="02020603050405020304" pitchFamily="18" charset="0"/>
                        </a:rPr>
                        <a:t>so that </a:t>
                      </a:r>
                      <a:r>
                        <a:rPr lang="en-US" sz="1100" b="0" u="none" strike="noStrike" dirty="0">
                          <a:solidFill>
                            <a:srgbClr val="000000"/>
                          </a:solidFill>
                          <a:effectLst/>
                          <a:latin typeface="Times New Roman" panose="02020603050405020304" pitchFamily="18" charset="0"/>
                          <a:cs typeface="Times New Roman" panose="02020603050405020304" pitchFamily="18" charset="0"/>
                        </a:rPr>
                        <a:t>I can plan my duties at the hospital. </a:t>
                      </a:r>
                    </a:p>
                    <a:p>
                      <a:pPr algn="just" fontAlgn="t"/>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cs typeface="Times New Roman" panose="02020603050405020304" pitchFamily="18" charset="0"/>
                        </a:rPr>
                        <a:t>Done</a:t>
                      </a:r>
                    </a:p>
                    <a:p>
                      <a:pPr algn="just"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923635682"/>
                  </a:ext>
                </a:extLst>
              </a:tr>
              <a:tr h="1016711">
                <a:tc vMerge="1">
                  <a:txBody>
                    <a:bodyPr/>
                    <a:lstStyle/>
                    <a:p>
                      <a:endParaRPr lang="en-US"/>
                    </a:p>
                  </a:txBody>
                  <a:tcPr/>
                </a:tc>
                <a:tc>
                  <a:txBody>
                    <a:bodyPr/>
                    <a:lstStyle/>
                    <a:p>
                      <a:pPr algn="just"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The doctor wants to check his schedule at the hospital</a:t>
                      </a:r>
                    </a:p>
                    <a:p>
                      <a:pPr algn="just"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in as a Doctor</a:t>
                      </a:r>
                    </a:p>
                    <a:p>
                      <a:pPr algn="just"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application and go to this page</a:t>
                      </a:r>
                    </a:p>
                    <a:p>
                      <a:pPr algn="just" rtl="0" fontAlgn="ctr"/>
                      <a:r>
                        <a:rPr lang="en-US" sz="1100" b="1" dirty="0">
                          <a:effectLst/>
                          <a:latin typeface="Times New Roman" panose="02020603050405020304" pitchFamily="18" charset="0"/>
                          <a:cs typeface="Times New Roman" panose="02020603050405020304" pitchFamily="18" charset="0"/>
                        </a:rPr>
                        <a:t>then </a:t>
                      </a:r>
                      <a:r>
                        <a:rPr lang="en-US" sz="1100" b="0" dirty="0">
                          <a:effectLst/>
                          <a:latin typeface="Times New Roman" panose="02020603050405020304" pitchFamily="18" charset="0"/>
                          <a:cs typeface="Times New Roman" panose="02020603050405020304" pitchFamily="18" charset="0"/>
                        </a:rPr>
                        <a:t>see the appointment list of patients </a:t>
                      </a:r>
                    </a:p>
                    <a:p>
                      <a:pPr algn="just" rtl="0" fontAlgn="ctr"/>
                      <a:r>
                        <a:rPr lang="en-US" sz="1100" b="1" dirty="0">
                          <a:effectLst/>
                          <a:latin typeface="Times New Roman" panose="02020603050405020304" pitchFamily="18" charset="0"/>
                          <a:cs typeface="Times New Roman" panose="02020603050405020304" pitchFamily="18" charset="0"/>
                        </a:rPr>
                        <a:t>and</a:t>
                      </a:r>
                      <a:r>
                        <a:rPr lang="en-US" sz="1100" dirty="0">
                          <a:effectLst/>
                          <a:latin typeface="Times New Roman" panose="02020603050405020304" pitchFamily="18" charset="0"/>
                          <a:cs typeface="Times New Roman" panose="02020603050405020304" pitchFamily="18" charset="0"/>
                        </a:rPr>
                        <a:t> see the page to see their previous history  &amp; symptoms.</a:t>
                      </a:r>
                    </a:p>
                    <a:p>
                      <a:pPr marL="0" marR="0" lvl="0" indent="0" algn="just" defTabSz="914400" rtl="0" eaLnBrk="1" fontAlgn="ctr"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477465787"/>
                  </a:ext>
                </a:extLst>
              </a:tr>
              <a:tr h="525657">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CURA-30</a:t>
                      </a:r>
                    </a:p>
                  </a:txBody>
                  <a:tcPr marL="22860" marR="22860" marT="15240" marB="15240" anchor="ct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Times New Roman" panose="02020603050405020304" pitchFamily="18" charset="0"/>
                          <a:cs typeface="Times New Roman" panose="02020603050405020304" pitchFamily="18" charset="0"/>
                        </a:rPr>
                        <a:t>As </a:t>
                      </a:r>
                      <a:r>
                        <a:rPr lang="en-US" sz="1100" b="0" u="none" strike="noStrike" dirty="0">
                          <a:solidFill>
                            <a:srgbClr val="000000"/>
                          </a:solidFill>
                          <a:effectLst/>
                          <a:latin typeface="Times New Roman" panose="02020603050405020304" pitchFamily="18" charset="0"/>
                          <a:cs typeface="Times New Roman" panose="02020603050405020304" pitchFamily="18" charset="0"/>
                        </a:rPr>
                        <a:t>an Inventor, </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Times New Roman" panose="02020603050405020304" pitchFamily="18" charset="0"/>
                          <a:cs typeface="Times New Roman" panose="02020603050405020304" pitchFamily="18" charset="0"/>
                        </a:rPr>
                        <a:t>I want </a:t>
                      </a:r>
                      <a:r>
                        <a:rPr lang="en-US" sz="1100" b="0" u="none" strike="noStrike" dirty="0">
                          <a:solidFill>
                            <a:srgbClr val="000000"/>
                          </a:solidFill>
                          <a:effectLst/>
                          <a:latin typeface="Times New Roman" panose="02020603050405020304" pitchFamily="18" charset="0"/>
                          <a:cs typeface="Times New Roman" panose="02020603050405020304" pitchFamily="18" charset="0"/>
                        </a:rPr>
                        <a:t>to know whether the supplies are as per the requirement or not </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Times New Roman" panose="02020603050405020304" pitchFamily="18" charset="0"/>
                          <a:cs typeface="Times New Roman" panose="02020603050405020304" pitchFamily="18" charset="0"/>
                        </a:rPr>
                        <a:t>so that </a:t>
                      </a:r>
                      <a:r>
                        <a:rPr lang="en-US" sz="1100" b="0" u="none" strike="noStrike" dirty="0">
                          <a:solidFill>
                            <a:srgbClr val="000000"/>
                          </a:solidFill>
                          <a:effectLst/>
                          <a:latin typeface="Times New Roman" panose="02020603050405020304" pitchFamily="18" charset="0"/>
                          <a:cs typeface="Times New Roman" panose="02020603050405020304" pitchFamily="18" charset="0"/>
                        </a:rPr>
                        <a:t>I can re-stock them.</a:t>
                      </a:r>
                    </a:p>
                  </a:txBody>
                  <a:tcPr marL="22860" marR="22860" marT="15240" marB="15240" anchor="ct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104301475"/>
                  </a:ext>
                </a:extLst>
              </a:tr>
              <a:tr h="1036546">
                <a:tc vMerge="1">
                  <a:txBody>
                    <a:bodyPr/>
                    <a:lstStyle/>
                    <a:p>
                      <a:endParaRPr lang="en-US"/>
                    </a:p>
                  </a:txBody>
                  <a:tcPr/>
                </a:tc>
                <a:tc>
                  <a:txBody>
                    <a:bodyPr/>
                    <a:lstStyle/>
                    <a:p>
                      <a:pPr algn="just"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An Inventor wants to check the supplies at the hospital</a:t>
                      </a:r>
                    </a:p>
                    <a:p>
                      <a:pPr algn="just"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in as an Inventor</a:t>
                      </a:r>
                    </a:p>
                    <a:p>
                      <a:pPr algn="just" rtl="0" fontAlgn="ctr"/>
                      <a:r>
                        <a:rPr lang="en-US" sz="1100" b="1" dirty="0">
                          <a:effectLst/>
                          <a:latin typeface="Times New Roman" panose="02020603050405020304" pitchFamily="18" charset="0"/>
                          <a:cs typeface="Times New Roman" panose="02020603050405020304" pitchFamily="18" charset="0"/>
                        </a:rPr>
                        <a:t>When </a:t>
                      </a:r>
                      <a:r>
                        <a:rPr lang="en-US" sz="1100" dirty="0">
                          <a:effectLst/>
                          <a:latin typeface="Times New Roman" panose="02020603050405020304" pitchFamily="18" charset="0"/>
                          <a:cs typeface="Times New Roman" panose="02020603050405020304" pitchFamily="18" charset="0"/>
                        </a:rPr>
                        <a:t>I open the application and go to this page</a:t>
                      </a:r>
                    </a:p>
                    <a:p>
                      <a:pPr algn="just" rtl="0" fontAlgn="ctr"/>
                      <a:r>
                        <a:rPr lang="en-US" sz="1100" b="1" dirty="0">
                          <a:effectLst/>
                          <a:latin typeface="Times New Roman" panose="02020603050405020304" pitchFamily="18" charset="0"/>
                          <a:cs typeface="Times New Roman" panose="02020603050405020304" pitchFamily="18" charset="0"/>
                        </a:rPr>
                        <a:t>then </a:t>
                      </a:r>
                      <a:r>
                        <a:rPr lang="en-US" sz="1100" b="0" dirty="0">
                          <a:effectLst/>
                          <a:latin typeface="Times New Roman" panose="02020603050405020304" pitchFamily="18" charset="0"/>
                          <a:cs typeface="Times New Roman" panose="02020603050405020304" pitchFamily="18" charset="0"/>
                        </a:rPr>
                        <a:t>see the inventory supply details page, clicking on the page I should be able to see all the inventory details </a:t>
                      </a:r>
                    </a:p>
                    <a:p>
                      <a:pPr algn="just" rtl="0" fontAlgn="ctr"/>
                      <a:r>
                        <a:rPr lang="en-US" sz="1100" b="1" dirty="0">
                          <a:effectLst/>
                          <a:latin typeface="Times New Roman" panose="02020603050405020304" pitchFamily="18" charset="0"/>
                          <a:cs typeface="Times New Roman" panose="02020603050405020304" pitchFamily="18" charset="0"/>
                        </a:rPr>
                        <a:t>and</a:t>
                      </a:r>
                      <a:r>
                        <a:rPr lang="en-US" sz="1100" b="0" dirty="0">
                          <a:effectLst/>
                          <a:latin typeface="Times New Roman" panose="02020603050405020304" pitchFamily="18" charset="0"/>
                          <a:cs typeface="Times New Roman" panose="02020603050405020304" pitchFamily="18" charset="0"/>
                        </a:rPr>
                        <a:t> the option to restock.</a:t>
                      </a:r>
                    </a:p>
                    <a:p>
                      <a:pPr algn="just" rtl="0" fontAlgn="ctr"/>
                      <a:endParaRPr lang="en-US" sz="1100" b="1"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987146256"/>
                  </a:ext>
                </a:extLst>
              </a:tr>
              <a:tr h="690864">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CURA-33</a:t>
                      </a:r>
                    </a:p>
                  </a:txBody>
                  <a:tcPr marL="22860" marR="22860" marT="15240" marB="15240" anchor="ct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Times New Roman" panose="02020603050405020304" pitchFamily="18" charset="0"/>
                          <a:cs typeface="Times New Roman" panose="02020603050405020304" pitchFamily="18" charset="0"/>
                        </a:rPr>
                        <a:t>As</a:t>
                      </a:r>
                      <a:r>
                        <a:rPr lang="en-US" sz="1100" b="0" u="none" strike="noStrike" dirty="0">
                          <a:solidFill>
                            <a:srgbClr val="000000"/>
                          </a:solidFill>
                          <a:effectLst/>
                          <a:latin typeface="Times New Roman" panose="02020603050405020304" pitchFamily="18" charset="0"/>
                          <a:cs typeface="Times New Roman" panose="02020603050405020304" pitchFamily="18" charset="0"/>
                        </a:rPr>
                        <a:t> an Admin, </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Times New Roman" panose="02020603050405020304" pitchFamily="18" charset="0"/>
                          <a:cs typeface="Times New Roman" panose="02020603050405020304" pitchFamily="18" charset="0"/>
                        </a:rPr>
                        <a:t>I want to navigate to the doctor/staff/nurse section to check the log-in time</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1" u="none" strike="noStrike" dirty="0">
                          <a:solidFill>
                            <a:srgbClr val="000000"/>
                          </a:solidFill>
                          <a:effectLst/>
                          <a:latin typeface="Times New Roman" panose="02020603050405020304" pitchFamily="18" charset="0"/>
                          <a:cs typeface="Times New Roman" panose="02020603050405020304" pitchFamily="18" charset="0"/>
                        </a:rPr>
                        <a:t>so that </a:t>
                      </a:r>
                      <a:r>
                        <a:rPr lang="en-US" sz="1100" b="0" u="none" strike="noStrike" dirty="0">
                          <a:solidFill>
                            <a:srgbClr val="000000"/>
                          </a:solidFill>
                          <a:effectLst/>
                          <a:latin typeface="Times New Roman" panose="02020603050405020304" pitchFamily="18" charset="0"/>
                          <a:cs typeface="Times New Roman" panose="02020603050405020304" pitchFamily="18" charset="0"/>
                        </a:rPr>
                        <a:t>I can verify whether every doctor/nurse/staff is attending the hospital on time.</a:t>
                      </a:r>
                    </a:p>
                    <a:p>
                      <a:pPr algn="just"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1447874992"/>
                  </a:ext>
                </a:extLst>
              </a:tr>
              <a:tr h="856070">
                <a:tc vMerge="1">
                  <a:txBody>
                    <a:bodyPr/>
                    <a:lstStyle/>
                    <a:p>
                      <a:endParaRPr lang="en-US"/>
                    </a:p>
                  </a:txBody>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Admin wants to check all user’s log-in &amp; log-out times</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Given</a:t>
                      </a:r>
                      <a:r>
                        <a:rPr lang="en-US" sz="1100" b="0" dirty="0">
                          <a:effectLst/>
                          <a:latin typeface="Times New Roman" panose="02020603050405020304" pitchFamily="18" charset="0"/>
                          <a:cs typeface="Times New Roman" panose="02020603050405020304" pitchFamily="18" charset="0"/>
                        </a:rPr>
                        <a:t> I am in the role of logged-in Admin</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When</a:t>
                      </a:r>
                      <a:r>
                        <a:rPr lang="en-US" sz="1100" b="0" dirty="0">
                          <a:effectLst/>
                          <a:latin typeface="Times New Roman" panose="02020603050405020304" pitchFamily="18" charset="0"/>
                          <a:cs typeface="Times New Roman" panose="02020603050405020304" pitchFamily="18" charset="0"/>
                        </a:rPr>
                        <a:t> I open the portal</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then</a:t>
                      </a:r>
                      <a:r>
                        <a:rPr lang="en-US" sz="1100" b="0" dirty="0">
                          <a:effectLst/>
                          <a:latin typeface="Times New Roman" panose="02020603050405020304" pitchFamily="18" charset="0"/>
                          <a:cs typeface="Times New Roman" panose="02020603050405020304" pitchFamily="18" charset="0"/>
                        </a:rPr>
                        <a:t> in the system, I can check the total hour a doctor/staff/nurse spends seeing patients </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And</a:t>
                      </a:r>
                      <a:r>
                        <a:rPr lang="en-US" sz="1100" b="0" dirty="0">
                          <a:effectLst/>
                          <a:latin typeface="Times New Roman" panose="02020603050405020304" pitchFamily="18" charset="0"/>
                          <a:cs typeface="Times New Roman" panose="02020603050405020304" pitchFamily="18" charset="0"/>
                        </a:rPr>
                        <a:t> also verify the doctor/staff/nurse's time.</a:t>
                      </a:r>
                    </a:p>
                  </a:txBody>
                  <a:tcPr marL="22860" marR="22860" marT="15240" marB="15240" anchor="ctr"/>
                </a:tc>
                <a:tc vMerge="1">
                  <a:txBody>
                    <a:bodyPr/>
                    <a:lstStyle/>
                    <a:p>
                      <a:endParaRPr lang="en-US"/>
                    </a:p>
                  </a:txBody>
                  <a:tcPr/>
                </a:tc>
                <a:extLst>
                  <a:ext uri="{0D108BD9-81ED-4DB2-BD59-A6C34878D82A}">
                    <a16:rowId xmlns:a16="http://schemas.microsoft.com/office/drawing/2014/main" val="681076125"/>
                  </a:ext>
                </a:extLst>
              </a:tr>
              <a:tr h="525657">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CURA-37</a:t>
                      </a:r>
                    </a:p>
                  </a:txBody>
                  <a:tcPr marL="22860" marR="22860" marT="15240" marB="15240" anchor="ctr"/>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Times New Roman" panose="02020603050405020304" pitchFamily="18" charset="0"/>
                          <a:cs typeface="Times New Roman" panose="02020603050405020304" pitchFamily="18" charset="0"/>
                        </a:rPr>
                        <a:t>As</a:t>
                      </a:r>
                      <a:r>
                        <a:rPr lang="en-US" sz="1100" b="0" u="none" strike="noStrike" dirty="0">
                          <a:solidFill>
                            <a:srgbClr val="000000"/>
                          </a:solidFill>
                          <a:effectLst/>
                          <a:latin typeface="Times New Roman" panose="02020603050405020304" pitchFamily="18" charset="0"/>
                          <a:cs typeface="Times New Roman" panose="02020603050405020304" pitchFamily="18" charset="0"/>
                        </a:rPr>
                        <a:t> a nurse,</a:t>
                      </a:r>
                    </a:p>
                    <a:p>
                      <a:pPr marL="0" marR="0" lvl="0" indent="0" algn="just" defTabSz="914400" rtl="0" eaLnBrk="1" fontAlgn="t"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1" u="none" strike="noStrike" dirty="0">
                          <a:solidFill>
                            <a:srgbClr val="000000"/>
                          </a:solidFill>
                          <a:effectLst/>
                          <a:latin typeface="Times New Roman" panose="02020603050405020304" pitchFamily="18" charset="0"/>
                          <a:cs typeface="Times New Roman" panose="02020603050405020304" pitchFamily="18" charset="0"/>
                        </a:rPr>
                        <a:t>I want </a:t>
                      </a:r>
                      <a:r>
                        <a:rPr lang="en-US" sz="1100" b="0" u="none" strike="noStrike" dirty="0">
                          <a:solidFill>
                            <a:srgbClr val="000000"/>
                          </a:solidFill>
                          <a:effectLst/>
                          <a:latin typeface="Times New Roman" panose="02020603050405020304" pitchFamily="18" charset="0"/>
                          <a:cs typeface="Times New Roman" panose="02020603050405020304" pitchFamily="18" charset="0"/>
                        </a:rPr>
                        <a:t>to </a:t>
                      </a:r>
                      <a:r>
                        <a:rPr lang="en-US" sz="1100" b="0" u="none" strike="noStrike" kern="1200" dirty="0">
                          <a:solidFill>
                            <a:srgbClr val="000000"/>
                          </a:solidFill>
                          <a:effectLst/>
                          <a:latin typeface="Times New Roman" panose="02020603050405020304" pitchFamily="18" charset="0"/>
                          <a:cs typeface="Times New Roman" panose="02020603050405020304" pitchFamily="18" charset="0"/>
                        </a:rPr>
                        <a:t>see the prescriptions given by the doctor to the patients through the nurse portal.</a:t>
                      </a:r>
                      <a:endParaRPr lang="en-US"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22860" marR="22860" marT="15240" marB="15240" anchor="ct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3463327698"/>
                  </a:ext>
                </a:extLst>
              </a:tr>
              <a:tr h="868260">
                <a:tc vMerge="1">
                  <a:txBody>
                    <a:bodyPr/>
                    <a:lstStyle/>
                    <a:p>
                      <a:endParaRPr lang="en-US"/>
                    </a:p>
                  </a:txBody>
                  <a:tcPr/>
                </a:tc>
                <a:tc>
                  <a:txBody>
                    <a:bodyPr/>
                    <a:lstStyle/>
                    <a:p>
                      <a:pPr algn="just"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Nurse wants to check the prescriptions of patients</a:t>
                      </a:r>
                    </a:p>
                    <a:p>
                      <a:pPr algn="just"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I'm in the role of  Nurse or logged in as the nurse</a:t>
                      </a:r>
                    </a:p>
                    <a:p>
                      <a:pPr algn="just"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web application </a:t>
                      </a:r>
                    </a:p>
                    <a:p>
                      <a:pPr algn="just" rtl="0" fontAlgn="ctr"/>
                      <a:r>
                        <a:rPr lang="en-US" sz="1100" b="1" dirty="0">
                          <a:effectLst/>
                          <a:latin typeface="Times New Roman" panose="02020603050405020304" pitchFamily="18" charset="0"/>
                          <a:cs typeface="Times New Roman" panose="02020603050405020304" pitchFamily="18" charset="0"/>
                        </a:rPr>
                        <a:t>then </a:t>
                      </a:r>
                      <a:r>
                        <a:rPr lang="en-US" sz="1100" dirty="0">
                          <a:effectLst/>
                          <a:latin typeface="Times New Roman" panose="02020603050405020304" pitchFamily="18" charset="0"/>
                          <a:cs typeface="Times New Roman" panose="02020603050405020304" pitchFamily="18" charset="0"/>
                        </a:rPr>
                        <a:t>see the prescriptions tab and click on it and verify them in the portal.</a:t>
                      </a:r>
                    </a:p>
                    <a:p>
                      <a:pPr algn="just"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7" name="Rectangle 6">
            <a:extLst>
              <a:ext uri="{FF2B5EF4-FFF2-40B4-BE49-F238E27FC236}">
                <a16:creationId xmlns:a16="http://schemas.microsoft.com/office/drawing/2014/main" id="{E98C790A-750B-DD84-3F19-229CA6BBC422}"/>
              </a:ext>
            </a:extLst>
          </p:cNvPr>
          <p:cNvSpPr/>
          <p:nvPr/>
        </p:nvSpPr>
        <p:spPr>
          <a:xfrm>
            <a:off x="1564640" y="0"/>
            <a:ext cx="7744462" cy="213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User Stories &amp; Acceptance Criteria</a:t>
            </a:r>
          </a:p>
        </p:txBody>
      </p:sp>
    </p:spTree>
    <p:extLst>
      <p:ext uri="{BB962C8B-B14F-4D97-AF65-F5344CB8AC3E}">
        <p14:creationId xmlns:p14="http://schemas.microsoft.com/office/powerpoint/2010/main" val="357330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44"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8A20B43-EA35-4D51-8E25-05F8B334E9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8" name="Rectangle 47">
            <a:extLst>
              <a:ext uri="{FF2B5EF4-FFF2-40B4-BE49-F238E27FC236}">
                <a16:creationId xmlns:a16="http://schemas.microsoft.com/office/drawing/2014/main" id="{53D1018B-412F-4D92-8F80-6D1E41C8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a:extLst>
              <a:ext uri="{FF2B5EF4-FFF2-40B4-BE49-F238E27FC236}">
                <a16:creationId xmlns:a16="http://schemas.microsoft.com/office/drawing/2014/main" id="{B59371E8-E3A5-457E-A234-8A4F8B8256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Checkmark">
            <a:extLst>
              <a:ext uri="{FF2B5EF4-FFF2-40B4-BE49-F238E27FC236}">
                <a16:creationId xmlns:a16="http://schemas.microsoft.com/office/drawing/2014/main" id="{ACADBF94-456F-1E07-EDB5-79AA1B195C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6230" y="957486"/>
            <a:ext cx="4935130" cy="493513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2" name="Picture 51">
            <a:extLst>
              <a:ext uri="{FF2B5EF4-FFF2-40B4-BE49-F238E27FC236}">
                <a16:creationId xmlns:a16="http://schemas.microsoft.com/office/drawing/2014/main" id="{4108FAA8-9416-4584-94E0-E60C0EF6F2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960120" y="957486"/>
            <a:ext cx="4175471" cy="3131913"/>
          </a:xfrm>
        </p:spPr>
        <p:txBody>
          <a:bodyPr vert="horz" lIns="91440" tIns="45720" rIns="91440" bIns="45720" rtlCol="0" anchor="b">
            <a:normAutofit/>
          </a:bodyPr>
          <a:lstStyle/>
          <a:p>
            <a:r>
              <a:rPr lang="en-US" sz="4800" dirty="0"/>
              <a:t>TEST CASES</a:t>
            </a:r>
          </a:p>
        </p:txBody>
      </p:sp>
    </p:spTree>
    <p:extLst>
      <p:ext uri="{BB962C8B-B14F-4D97-AF65-F5344CB8AC3E}">
        <p14:creationId xmlns:p14="http://schemas.microsoft.com/office/powerpoint/2010/main" val="290283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Ref idx="1002">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233680" y="406400"/>
            <a:ext cx="10149840" cy="873760"/>
          </a:xfrm>
          <a:noFill/>
        </p:spPr>
        <p:txBody>
          <a:bodyPr>
            <a:normAutofit/>
          </a:bodyPr>
          <a:lstStyle/>
          <a:p>
            <a:pPr algn="ctr"/>
            <a:r>
              <a:rPr lang="en-US" sz="3600" dirty="0"/>
              <a:t>Test Cases</a:t>
            </a:r>
          </a:p>
        </p:txBody>
      </p:sp>
      <p:graphicFrame>
        <p:nvGraphicFramePr>
          <p:cNvPr id="3" name="Table 2">
            <a:extLst>
              <a:ext uri="{FF2B5EF4-FFF2-40B4-BE49-F238E27FC236}">
                <a16:creationId xmlns:a16="http://schemas.microsoft.com/office/drawing/2014/main" id="{7B92E12E-D4DF-03AD-155F-6A23D46980B2}"/>
              </a:ext>
            </a:extLst>
          </p:cNvPr>
          <p:cNvGraphicFramePr>
            <a:graphicFrameLocks noGrp="1"/>
          </p:cNvGraphicFramePr>
          <p:nvPr>
            <p:extLst>
              <p:ext uri="{D42A27DB-BD31-4B8C-83A1-F6EECF244321}">
                <p14:modId xmlns:p14="http://schemas.microsoft.com/office/powerpoint/2010/main" val="2377907854"/>
              </p:ext>
            </p:extLst>
          </p:nvPr>
        </p:nvGraphicFramePr>
        <p:xfrm>
          <a:off x="650240" y="1554480"/>
          <a:ext cx="10704599" cy="4553613"/>
        </p:xfrm>
        <a:graphic>
          <a:graphicData uri="http://schemas.openxmlformats.org/drawingml/2006/table">
            <a:tbl>
              <a:tblPr>
                <a:tableStyleId>{46F890A9-2807-4EBB-B81D-B2AA78EC7F39}</a:tableStyleId>
              </a:tblPr>
              <a:tblGrid>
                <a:gridCol w="924527">
                  <a:extLst>
                    <a:ext uri="{9D8B030D-6E8A-4147-A177-3AD203B41FA5}">
                      <a16:colId xmlns:a16="http://schemas.microsoft.com/office/drawing/2014/main" val="3435787345"/>
                    </a:ext>
                  </a:extLst>
                </a:gridCol>
                <a:gridCol w="924527">
                  <a:extLst>
                    <a:ext uri="{9D8B030D-6E8A-4147-A177-3AD203B41FA5}">
                      <a16:colId xmlns:a16="http://schemas.microsoft.com/office/drawing/2014/main" val="2569011172"/>
                    </a:ext>
                  </a:extLst>
                </a:gridCol>
                <a:gridCol w="937196">
                  <a:extLst>
                    <a:ext uri="{9D8B030D-6E8A-4147-A177-3AD203B41FA5}">
                      <a16:colId xmlns:a16="http://schemas.microsoft.com/office/drawing/2014/main" val="1906711922"/>
                    </a:ext>
                  </a:extLst>
                </a:gridCol>
                <a:gridCol w="1778760">
                  <a:extLst>
                    <a:ext uri="{9D8B030D-6E8A-4147-A177-3AD203B41FA5}">
                      <a16:colId xmlns:a16="http://schemas.microsoft.com/office/drawing/2014/main" val="2100584293"/>
                    </a:ext>
                  </a:extLst>
                </a:gridCol>
                <a:gridCol w="1262345">
                  <a:extLst>
                    <a:ext uri="{9D8B030D-6E8A-4147-A177-3AD203B41FA5}">
                      <a16:colId xmlns:a16="http://schemas.microsoft.com/office/drawing/2014/main" val="498588809"/>
                    </a:ext>
                  </a:extLst>
                </a:gridCol>
                <a:gridCol w="1051955">
                  <a:extLst>
                    <a:ext uri="{9D8B030D-6E8A-4147-A177-3AD203B41FA5}">
                      <a16:colId xmlns:a16="http://schemas.microsoft.com/office/drawing/2014/main" val="3550258288"/>
                    </a:ext>
                  </a:extLst>
                </a:gridCol>
                <a:gridCol w="3825289">
                  <a:extLst>
                    <a:ext uri="{9D8B030D-6E8A-4147-A177-3AD203B41FA5}">
                      <a16:colId xmlns:a16="http://schemas.microsoft.com/office/drawing/2014/main" val="688365177"/>
                    </a:ext>
                  </a:extLst>
                </a:gridCol>
              </a:tblGrid>
              <a:tr h="262110">
                <a:tc>
                  <a:txBody>
                    <a:bodyPr/>
                    <a:lstStyle/>
                    <a:p>
                      <a:pPr algn="ctr" fontAlgn="b"/>
                      <a:r>
                        <a:rPr lang="en-US" sz="1400" b="1" i="0" u="none" strike="noStrike" dirty="0">
                          <a:solidFill>
                            <a:srgbClr val="000000"/>
                          </a:solidFill>
                          <a:effectLst/>
                          <a:latin typeface="+mj-lt"/>
                        </a:rPr>
                        <a:t>Test ID</a:t>
                      </a:r>
                    </a:p>
                  </a:txBody>
                  <a:tcPr marL="5229" marR="5229" marT="5229" marB="0" anchor="b"/>
                </a:tc>
                <a:tc>
                  <a:txBody>
                    <a:bodyPr/>
                    <a:lstStyle/>
                    <a:p>
                      <a:pPr algn="ctr" fontAlgn="b"/>
                      <a:r>
                        <a:rPr lang="en-US" sz="1400" b="1" u="none" strike="noStrike" dirty="0">
                          <a:effectLst/>
                          <a:latin typeface="+mj-lt"/>
                        </a:rPr>
                        <a:t>User Story</a:t>
                      </a:r>
                    </a:p>
                    <a:p>
                      <a:pPr algn="ctr" fontAlgn="b"/>
                      <a:r>
                        <a:rPr lang="en-US" sz="1400" b="1" u="none" strike="noStrike" dirty="0">
                          <a:effectLst/>
                          <a:latin typeface="+mj-lt"/>
                        </a:rPr>
                        <a:t> ID</a:t>
                      </a:r>
                      <a:endParaRPr lang="en-US" sz="1400" b="1" i="0" u="none" strike="noStrike" dirty="0">
                        <a:solidFill>
                          <a:srgbClr val="000000"/>
                        </a:solidFill>
                        <a:effectLst/>
                        <a:latin typeface="+mj-lt"/>
                      </a:endParaRPr>
                    </a:p>
                  </a:txBody>
                  <a:tcPr marL="5229" marR="5229" marT="5229" marB="0" anchor="b"/>
                </a:tc>
                <a:tc>
                  <a:txBody>
                    <a:bodyPr/>
                    <a:lstStyle/>
                    <a:p>
                      <a:pPr algn="ctr" fontAlgn="b"/>
                      <a:r>
                        <a:rPr lang="en-US" sz="1400" b="1" u="none" strike="noStrike">
                          <a:effectLst/>
                          <a:latin typeface="+mj-lt"/>
                        </a:rPr>
                        <a:t>Test Case</a:t>
                      </a:r>
                      <a:endParaRPr lang="en-US" sz="1400" b="1" i="0" u="none" strike="noStrike">
                        <a:solidFill>
                          <a:srgbClr val="000000"/>
                        </a:solidFill>
                        <a:effectLst/>
                        <a:latin typeface="+mj-lt"/>
                      </a:endParaRPr>
                    </a:p>
                  </a:txBody>
                  <a:tcPr marL="5229" marR="5229" marT="5229" marB="0" anchor="b"/>
                </a:tc>
                <a:tc>
                  <a:txBody>
                    <a:bodyPr/>
                    <a:lstStyle/>
                    <a:p>
                      <a:pPr algn="ctr" fontAlgn="b"/>
                      <a:r>
                        <a:rPr lang="en-US" sz="1400" b="1" u="none" strike="noStrike">
                          <a:effectLst/>
                          <a:latin typeface="+mj-lt"/>
                        </a:rPr>
                        <a:t>Current State</a:t>
                      </a:r>
                      <a:endParaRPr lang="en-US" sz="1400" b="1" i="0" u="none" strike="noStrike">
                        <a:solidFill>
                          <a:srgbClr val="000000"/>
                        </a:solidFill>
                        <a:effectLst/>
                        <a:latin typeface="+mj-lt"/>
                      </a:endParaRPr>
                    </a:p>
                  </a:txBody>
                  <a:tcPr marL="5229" marR="5229" marT="5229" marB="0" anchor="b"/>
                </a:tc>
                <a:tc>
                  <a:txBody>
                    <a:bodyPr/>
                    <a:lstStyle/>
                    <a:p>
                      <a:pPr algn="ctr" fontAlgn="b"/>
                      <a:r>
                        <a:rPr lang="en-US" sz="1400" b="1" u="none" strike="noStrike">
                          <a:effectLst/>
                          <a:latin typeface="+mj-lt"/>
                        </a:rPr>
                        <a:t>Test Data</a:t>
                      </a:r>
                      <a:endParaRPr lang="en-US" sz="1400" b="1" i="0" u="none" strike="noStrike">
                        <a:solidFill>
                          <a:srgbClr val="000000"/>
                        </a:solidFill>
                        <a:effectLst/>
                        <a:latin typeface="+mj-lt"/>
                      </a:endParaRPr>
                    </a:p>
                  </a:txBody>
                  <a:tcPr marL="5229" marR="5229" marT="5229" marB="0" anchor="b"/>
                </a:tc>
                <a:tc>
                  <a:txBody>
                    <a:bodyPr/>
                    <a:lstStyle/>
                    <a:p>
                      <a:pPr algn="ctr" fontAlgn="b"/>
                      <a:r>
                        <a:rPr lang="en-US" sz="1400" b="1" u="none" strike="noStrike">
                          <a:effectLst/>
                          <a:latin typeface="+mj-lt"/>
                        </a:rPr>
                        <a:t>steps to follow</a:t>
                      </a:r>
                      <a:endParaRPr lang="en-US" sz="1400" b="1" i="0" u="none" strike="noStrike">
                        <a:solidFill>
                          <a:srgbClr val="000000"/>
                        </a:solidFill>
                        <a:effectLst/>
                        <a:latin typeface="+mj-lt"/>
                      </a:endParaRPr>
                    </a:p>
                  </a:txBody>
                  <a:tcPr marL="5229" marR="5229" marT="5229" marB="0" anchor="b"/>
                </a:tc>
                <a:tc>
                  <a:txBody>
                    <a:bodyPr/>
                    <a:lstStyle/>
                    <a:p>
                      <a:pPr algn="ctr" fontAlgn="b"/>
                      <a:r>
                        <a:rPr lang="en-US" sz="1400" b="1" u="none" strike="noStrike" dirty="0">
                          <a:effectLst/>
                          <a:latin typeface="+mj-lt"/>
                        </a:rPr>
                        <a:t>Excepted Result</a:t>
                      </a:r>
                      <a:endParaRPr lang="en-US" sz="1400" b="1" i="0" u="none" strike="noStrike" dirty="0">
                        <a:solidFill>
                          <a:srgbClr val="000000"/>
                        </a:solidFill>
                        <a:effectLst/>
                        <a:latin typeface="+mj-lt"/>
                      </a:endParaRPr>
                    </a:p>
                  </a:txBody>
                  <a:tcPr marL="5229" marR="5229" marT="5229" marB="0" anchor="b"/>
                </a:tc>
                <a:extLst>
                  <a:ext uri="{0D108BD9-81ED-4DB2-BD59-A6C34878D82A}">
                    <a16:rowId xmlns:a16="http://schemas.microsoft.com/office/drawing/2014/main" val="1611481237"/>
                  </a:ext>
                </a:extLst>
              </a:tr>
              <a:tr h="770214">
                <a:tc>
                  <a:txBody>
                    <a:bodyPr/>
                    <a:lstStyle/>
                    <a:p>
                      <a:pPr algn="ctr" fontAlgn="b"/>
                      <a:r>
                        <a:rPr lang="en-US" sz="1400" b="0" i="0" u="none" strike="noStrike" dirty="0">
                          <a:solidFill>
                            <a:srgbClr val="000000"/>
                          </a:solidFill>
                          <a:effectLst/>
                          <a:latin typeface="+mj-lt"/>
                        </a:rPr>
                        <a:t>TS-29</a:t>
                      </a:r>
                    </a:p>
                  </a:txBody>
                  <a:tcPr marL="5229" marR="5229" marT="5229" marB="0" anchor="b"/>
                </a:tc>
                <a:tc>
                  <a:txBody>
                    <a:bodyPr/>
                    <a:lstStyle/>
                    <a:p>
                      <a:pPr algn="ctr" fontAlgn="b"/>
                      <a:r>
                        <a:rPr lang="en-US" sz="1400" u="none" strike="noStrike" dirty="0">
                          <a:effectLst/>
                          <a:latin typeface="+mj-lt"/>
                        </a:rPr>
                        <a:t>CURA-29</a:t>
                      </a:r>
                      <a:endParaRPr lang="en-US" sz="1400" b="0" i="0" u="none" strike="noStrike" dirty="0">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loading appointment details</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user login into the application as a doctor</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email:-aabc@gmail.com</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doctors-&gt;schedules</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user should be able to see his schedules and appointmnet details</a:t>
                      </a:r>
                      <a:endParaRPr lang="en-US" sz="1400" b="0" i="0" u="none" strike="noStrike">
                        <a:solidFill>
                          <a:srgbClr val="000000"/>
                        </a:solidFill>
                        <a:effectLst/>
                        <a:latin typeface="+mj-lt"/>
                      </a:endParaRPr>
                    </a:p>
                  </a:txBody>
                  <a:tcPr marL="5229" marR="5229" marT="5229" marB="0" anchor="b"/>
                </a:tc>
                <a:extLst>
                  <a:ext uri="{0D108BD9-81ED-4DB2-BD59-A6C34878D82A}">
                    <a16:rowId xmlns:a16="http://schemas.microsoft.com/office/drawing/2014/main" val="3222268444"/>
                  </a:ext>
                </a:extLst>
              </a:tr>
              <a:tr h="515556">
                <a:tc>
                  <a:txBody>
                    <a:bodyPr/>
                    <a:lstStyle/>
                    <a:p>
                      <a:pPr algn="ctr" fontAlgn="b"/>
                      <a:r>
                        <a:rPr lang="en-US" sz="1400" b="0" i="0" u="none" strike="noStrike" dirty="0">
                          <a:solidFill>
                            <a:srgbClr val="000000"/>
                          </a:solidFill>
                          <a:effectLst/>
                          <a:latin typeface="+mj-lt"/>
                        </a:rPr>
                        <a:t>TS-34</a:t>
                      </a:r>
                    </a:p>
                  </a:txBody>
                  <a:tcPr marL="5229" marR="5229" marT="5229" marB="0" anchor="b"/>
                </a:tc>
                <a:tc>
                  <a:txBody>
                    <a:bodyPr/>
                    <a:lstStyle/>
                    <a:p>
                      <a:pPr algn="ctr" fontAlgn="b"/>
                      <a:r>
                        <a:rPr lang="en-US" sz="1400" u="none" strike="noStrike">
                          <a:effectLst/>
                          <a:latin typeface="+mj-lt"/>
                        </a:rPr>
                        <a:t>CURA-34</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dirty="0">
                          <a:effectLst/>
                          <a:latin typeface="+mj-lt"/>
                        </a:rPr>
                        <a:t>navigate to nurse</a:t>
                      </a:r>
                      <a:endParaRPr lang="en-US" sz="1400" b="0" i="0" u="none" strike="noStrike" dirty="0">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admin logged into application</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dirty="0">
                          <a:effectLst/>
                          <a:latin typeface="+mj-lt"/>
                        </a:rPr>
                        <a:t>email:-aabc@gmail.com</a:t>
                      </a:r>
                      <a:endParaRPr lang="en-US" sz="1400" b="0" i="0" u="none" strike="noStrike" dirty="0">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admin-&gt;nurse-section</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admin should be able to navigate to nurse section to check the in and out times </a:t>
                      </a:r>
                      <a:endParaRPr lang="en-US" sz="1400" b="0" i="0" u="none" strike="noStrike">
                        <a:solidFill>
                          <a:srgbClr val="000000"/>
                        </a:solidFill>
                        <a:effectLst/>
                        <a:latin typeface="+mj-lt"/>
                      </a:endParaRPr>
                    </a:p>
                  </a:txBody>
                  <a:tcPr marL="5229" marR="5229" marT="5229" marB="0" anchor="b"/>
                </a:tc>
                <a:extLst>
                  <a:ext uri="{0D108BD9-81ED-4DB2-BD59-A6C34878D82A}">
                    <a16:rowId xmlns:a16="http://schemas.microsoft.com/office/drawing/2014/main" val="4097378805"/>
                  </a:ext>
                </a:extLst>
              </a:tr>
              <a:tr h="515556">
                <a:tc>
                  <a:txBody>
                    <a:bodyPr/>
                    <a:lstStyle/>
                    <a:p>
                      <a:pPr algn="ctr" fontAlgn="b"/>
                      <a:r>
                        <a:rPr lang="en-US" sz="1400" b="0" i="0" u="none" strike="noStrike" dirty="0">
                          <a:solidFill>
                            <a:srgbClr val="000000"/>
                          </a:solidFill>
                          <a:effectLst/>
                          <a:latin typeface="+mj-lt"/>
                        </a:rPr>
                        <a:t>TS-35</a:t>
                      </a:r>
                    </a:p>
                  </a:txBody>
                  <a:tcPr marL="5229" marR="5229" marT="5229" marB="0" anchor="b"/>
                </a:tc>
                <a:tc>
                  <a:txBody>
                    <a:bodyPr/>
                    <a:lstStyle/>
                    <a:p>
                      <a:pPr algn="ctr" fontAlgn="b"/>
                      <a:r>
                        <a:rPr lang="en-US" sz="1400" u="none" strike="noStrike">
                          <a:effectLst/>
                          <a:latin typeface="+mj-lt"/>
                        </a:rPr>
                        <a:t>CURA-34</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navigate to doctor</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admin logged into application</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email:-aabc@gmail.com</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admin-&gt;doctor-section</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admin should be able to navigate to doctor section to check the in and out times</a:t>
                      </a:r>
                      <a:endParaRPr lang="en-US" sz="1400" b="0" i="0" u="none" strike="noStrike">
                        <a:solidFill>
                          <a:srgbClr val="000000"/>
                        </a:solidFill>
                        <a:effectLst/>
                        <a:latin typeface="+mj-lt"/>
                      </a:endParaRPr>
                    </a:p>
                  </a:txBody>
                  <a:tcPr marL="5229" marR="5229" marT="5229" marB="0" anchor="b"/>
                </a:tc>
                <a:extLst>
                  <a:ext uri="{0D108BD9-81ED-4DB2-BD59-A6C34878D82A}">
                    <a16:rowId xmlns:a16="http://schemas.microsoft.com/office/drawing/2014/main" val="3936568476"/>
                  </a:ext>
                </a:extLst>
              </a:tr>
              <a:tr h="515556">
                <a:tc>
                  <a:txBody>
                    <a:bodyPr/>
                    <a:lstStyle/>
                    <a:p>
                      <a:pPr algn="ctr" fontAlgn="b"/>
                      <a:r>
                        <a:rPr lang="en-US" sz="1400" b="0" i="0" u="none" strike="noStrike" dirty="0">
                          <a:solidFill>
                            <a:srgbClr val="000000"/>
                          </a:solidFill>
                          <a:effectLst/>
                          <a:latin typeface="+mj-lt"/>
                        </a:rPr>
                        <a:t>TS-36</a:t>
                      </a:r>
                    </a:p>
                  </a:txBody>
                  <a:tcPr marL="5229" marR="5229" marT="5229" marB="0" anchor="b"/>
                </a:tc>
                <a:tc>
                  <a:txBody>
                    <a:bodyPr/>
                    <a:lstStyle/>
                    <a:p>
                      <a:pPr algn="ctr" fontAlgn="b"/>
                      <a:r>
                        <a:rPr lang="en-US" sz="1400" u="none" strike="noStrike">
                          <a:effectLst/>
                          <a:latin typeface="+mj-lt"/>
                        </a:rPr>
                        <a:t>CURA-34</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navigate to staff</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admin logged into application</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email:-aabc@gmail.com</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admin-&gt;staff-section</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admin should be able to navigate to staff  section to check the in and out times</a:t>
                      </a:r>
                      <a:endParaRPr lang="en-US" sz="1400" b="0" i="0" u="none" strike="noStrike">
                        <a:solidFill>
                          <a:srgbClr val="000000"/>
                        </a:solidFill>
                        <a:effectLst/>
                        <a:latin typeface="+mj-lt"/>
                      </a:endParaRPr>
                    </a:p>
                  </a:txBody>
                  <a:tcPr marL="5229" marR="5229" marT="5229" marB="0" anchor="b"/>
                </a:tc>
                <a:extLst>
                  <a:ext uri="{0D108BD9-81ED-4DB2-BD59-A6C34878D82A}">
                    <a16:rowId xmlns:a16="http://schemas.microsoft.com/office/drawing/2014/main" val="2212246238"/>
                  </a:ext>
                </a:extLst>
              </a:tr>
              <a:tr h="770214">
                <a:tc>
                  <a:txBody>
                    <a:bodyPr/>
                    <a:lstStyle/>
                    <a:p>
                      <a:pPr algn="ctr" fontAlgn="b"/>
                      <a:r>
                        <a:rPr lang="en-US" sz="1400" b="0" i="0" u="none" strike="noStrike" dirty="0">
                          <a:solidFill>
                            <a:srgbClr val="000000"/>
                          </a:solidFill>
                          <a:effectLst/>
                          <a:latin typeface="+mj-lt"/>
                        </a:rPr>
                        <a:t>TS-39</a:t>
                      </a:r>
                    </a:p>
                  </a:txBody>
                  <a:tcPr marL="5229" marR="5229" marT="5229" marB="0" anchor="b"/>
                </a:tc>
                <a:tc>
                  <a:txBody>
                    <a:bodyPr/>
                    <a:lstStyle/>
                    <a:p>
                      <a:pPr algn="ctr" fontAlgn="b"/>
                      <a:r>
                        <a:rPr lang="en-US" sz="1400" u="none" strike="noStrike">
                          <a:effectLst/>
                          <a:latin typeface="+mj-lt"/>
                        </a:rPr>
                        <a:t>CURA-39</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loading appointment details</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user logged into application as nurse</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email:-aabc@gmail.com</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nurse-&gt;profile</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user should be able to see the prescription of the patient give by the doctor in the portal</a:t>
                      </a:r>
                      <a:endParaRPr lang="en-US" sz="1400" b="0" i="0" u="none" strike="noStrike">
                        <a:solidFill>
                          <a:srgbClr val="000000"/>
                        </a:solidFill>
                        <a:effectLst/>
                        <a:latin typeface="+mj-lt"/>
                      </a:endParaRPr>
                    </a:p>
                  </a:txBody>
                  <a:tcPr marL="5229" marR="5229" marT="5229" marB="0" anchor="b"/>
                </a:tc>
                <a:extLst>
                  <a:ext uri="{0D108BD9-81ED-4DB2-BD59-A6C34878D82A}">
                    <a16:rowId xmlns:a16="http://schemas.microsoft.com/office/drawing/2014/main" val="1432815579"/>
                  </a:ext>
                </a:extLst>
              </a:tr>
              <a:tr h="515556">
                <a:tc>
                  <a:txBody>
                    <a:bodyPr/>
                    <a:lstStyle/>
                    <a:p>
                      <a:pPr algn="ctr" fontAlgn="b"/>
                      <a:r>
                        <a:rPr lang="en-US" sz="1400" b="0" i="0" u="none" strike="noStrike" dirty="0">
                          <a:solidFill>
                            <a:srgbClr val="000000"/>
                          </a:solidFill>
                          <a:effectLst/>
                          <a:latin typeface="+mj-lt"/>
                        </a:rPr>
                        <a:t>TS-42</a:t>
                      </a:r>
                    </a:p>
                  </a:txBody>
                  <a:tcPr marL="5229" marR="5229" marT="5229" marB="0" anchor="b"/>
                </a:tc>
                <a:tc>
                  <a:txBody>
                    <a:bodyPr/>
                    <a:lstStyle/>
                    <a:p>
                      <a:pPr algn="ctr" fontAlgn="b"/>
                      <a:r>
                        <a:rPr lang="en-US" sz="1400" u="none" strike="noStrike">
                          <a:effectLst/>
                          <a:latin typeface="+mj-lt"/>
                        </a:rPr>
                        <a:t>CURA-32</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order supply stock</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user logged into application as inventor</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email:-aabc@gmail.com</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a:effectLst/>
                          <a:latin typeface="+mj-lt"/>
                        </a:rPr>
                        <a:t>inventor-&gt;supply</a:t>
                      </a:r>
                      <a:endParaRPr lang="en-US" sz="1400" b="0" i="0" u="none" strike="noStrike">
                        <a:solidFill>
                          <a:srgbClr val="000000"/>
                        </a:solidFill>
                        <a:effectLst/>
                        <a:latin typeface="+mj-lt"/>
                      </a:endParaRPr>
                    </a:p>
                  </a:txBody>
                  <a:tcPr marL="5229" marR="5229" marT="5229" marB="0" anchor="b"/>
                </a:tc>
                <a:tc>
                  <a:txBody>
                    <a:bodyPr/>
                    <a:lstStyle/>
                    <a:p>
                      <a:pPr algn="ctr" fontAlgn="b"/>
                      <a:r>
                        <a:rPr lang="en-US" sz="1400" u="none" strike="noStrike" dirty="0">
                          <a:effectLst/>
                          <a:latin typeface="+mj-lt"/>
                        </a:rPr>
                        <a:t>user should be able to see  all inventory supply details</a:t>
                      </a:r>
                      <a:endParaRPr lang="en-US" sz="1400" b="0" i="0" u="none" strike="noStrike" dirty="0">
                        <a:solidFill>
                          <a:srgbClr val="000000"/>
                        </a:solidFill>
                        <a:effectLst/>
                        <a:latin typeface="+mj-lt"/>
                      </a:endParaRPr>
                    </a:p>
                  </a:txBody>
                  <a:tcPr marL="5229" marR="5229" marT="5229" marB="0" anchor="b"/>
                </a:tc>
                <a:extLst>
                  <a:ext uri="{0D108BD9-81ED-4DB2-BD59-A6C34878D82A}">
                    <a16:rowId xmlns:a16="http://schemas.microsoft.com/office/drawing/2014/main" val="2934897470"/>
                  </a:ext>
                </a:extLst>
              </a:tr>
            </a:tbl>
          </a:graphicData>
        </a:graphic>
      </p:graphicFrame>
    </p:spTree>
    <p:extLst>
      <p:ext uri="{BB962C8B-B14F-4D97-AF65-F5344CB8AC3E}">
        <p14:creationId xmlns:p14="http://schemas.microsoft.com/office/powerpoint/2010/main" val="351263449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233680" y="406400"/>
            <a:ext cx="10149840" cy="873760"/>
          </a:xfrm>
          <a:noFill/>
        </p:spPr>
        <p:txBody>
          <a:bodyPr>
            <a:normAutofit/>
          </a:bodyPr>
          <a:lstStyle/>
          <a:p>
            <a:pPr algn="ctr"/>
            <a:r>
              <a:rPr lang="en-US" sz="3600" dirty="0"/>
              <a:t>Test Cases</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2657075278"/>
              </p:ext>
            </p:extLst>
          </p:nvPr>
        </p:nvGraphicFramePr>
        <p:xfrm>
          <a:off x="640080" y="1533829"/>
          <a:ext cx="10535919" cy="4796249"/>
        </p:xfrm>
        <a:graphic>
          <a:graphicData uri="http://schemas.openxmlformats.org/drawingml/2006/table">
            <a:tbl>
              <a:tblPr>
                <a:tableStyleId>{46F890A9-2807-4EBB-B81D-B2AA78EC7F39}</a:tableStyleId>
              </a:tblPr>
              <a:tblGrid>
                <a:gridCol w="775649">
                  <a:extLst>
                    <a:ext uri="{9D8B030D-6E8A-4147-A177-3AD203B41FA5}">
                      <a16:colId xmlns:a16="http://schemas.microsoft.com/office/drawing/2014/main" val="2431643798"/>
                    </a:ext>
                  </a:extLst>
                </a:gridCol>
                <a:gridCol w="1214944">
                  <a:extLst>
                    <a:ext uri="{9D8B030D-6E8A-4147-A177-3AD203B41FA5}">
                      <a16:colId xmlns:a16="http://schemas.microsoft.com/office/drawing/2014/main" val="611363021"/>
                    </a:ext>
                  </a:extLst>
                </a:gridCol>
                <a:gridCol w="1214944">
                  <a:extLst>
                    <a:ext uri="{9D8B030D-6E8A-4147-A177-3AD203B41FA5}">
                      <a16:colId xmlns:a16="http://schemas.microsoft.com/office/drawing/2014/main" val="1866782506"/>
                    </a:ext>
                  </a:extLst>
                </a:gridCol>
                <a:gridCol w="1046218">
                  <a:extLst>
                    <a:ext uri="{9D8B030D-6E8A-4147-A177-3AD203B41FA5}">
                      <a16:colId xmlns:a16="http://schemas.microsoft.com/office/drawing/2014/main" val="2285007349"/>
                    </a:ext>
                  </a:extLst>
                </a:gridCol>
                <a:gridCol w="2461837">
                  <a:extLst>
                    <a:ext uri="{9D8B030D-6E8A-4147-A177-3AD203B41FA5}">
                      <a16:colId xmlns:a16="http://schemas.microsoft.com/office/drawing/2014/main" val="3141220176"/>
                    </a:ext>
                  </a:extLst>
                </a:gridCol>
                <a:gridCol w="2137911">
                  <a:extLst>
                    <a:ext uri="{9D8B030D-6E8A-4147-A177-3AD203B41FA5}">
                      <a16:colId xmlns:a16="http://schemas.microsoft.com/office/drawing/2014/main" val="2859450301"/>
                    </a:ext>
                  </a:extLst>
                </a:gridCol>
                <a:gridCol w="1684416">
                  <a:extLst>
                    <a:ext uri="{9D8B030D-6E8A-4147-A177-3AD203B41FA5}">
                      <a16:colId xmlns:a16="http://schemas.microsoft.com/office/drawing/2014/main" val="2067546036"/>
                    </a:ext>
                  </a:extLst>
                </a:gridCol>
              </a:tblGrid>
              <a:tr h="640411">
                <a:tc>
                  <a:txBody>
                    <a:bodyPr/>
                    <a:lstStyle/>
                    <a:p>
                      <a:pPr algn="ctr" fontAlgn="b"/>
                      <a:r>
                        <a:rPr lang="en-US" sz="1400" b="1" u="none" strike="noStrike" dirty="0">
                          <a:solidFill>
                            <a:srgbClr val="000000"/>
                          </a:solidFill>
                          <a:effectLst/>
                        </a:rPr>
                        <a:t>Test ID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User Story ID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Test Case</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a:solidFill>
                            <a:srgbClr val="000000"/>
                          </a:solidFill>
                          <a:effectLst/>
                        </a:rPr>
                        <a:t>Current State</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Test Data</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Steps To Follow</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Expected Results</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745558882"/>
                  </a:ext>
                </a:extLst>
              </a:tr>
              <a:tr h="924278">
                <a:tc>
                  <a:txBody>
                    <a:bodyPr/>
                    <a:lstStyle/>
                    <a:p>
                      <a:pPr algn="ctr" fontAlgn="b"/>
                      <a:r>
                        <a:rPr lang="en-US" sz="1400" b="0" u="none" strike="noStrike" dirty="0">
                          <a:solidFill>
                            <a:srgbClr val="000000"/>
                          </a:solidFill>
                          <a:effectLst/>
                        </a:rPr>
                        <a:t>TS-30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t"/>
                      <a:endParaRPr lang="en-US" sz="1400" b="0" u="none" strike="noStrike" dirty="0">
                        <a:solidFill>
                          <a:srgbClr val="000000"/>
                        </a:solidFill>
                        <a:effectLst/>
                      </a:endParaRPr>
                    </a:p>
                    <a:p>
                      <a:pPr algn="ctr" fontAlgn="t"/>
                      <a:endParaRPr lang="en-US" sz="1400" b="0" u="none" strike="noStrike" dirty="0">
                        <a:solidFill>
                          <a:srgbClr val="000000"/>
                        </a:solidFill>
                        <a:effectLst/>
                      </a:endParaRPr>
                    </a:p>
                    <a:p>
                      <a:pPr algn="ctr" fontAlgn="t"/>
                      <a:r>
                        <a:rPr lang="en-US" sz="1400" b="0" u="none" strike="noStrike" dirty="0">
                          <a:solidFill>
                            <a:srgbClr val="000000"/>
                          </a:solidFill>
                          <a:effectLst/>
                        </a:rPr>
                        <a:t>CURA – 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b"/>
                      <a:r>
                        <a:rPr lang="en-US" sz="1400" b="0" u="none" strike="noStrike" dirty="0">
                          <a:solidFill>
                            <a:srgbClr val="000000"/>
                          </a:solidFill>
                          <a:effectLst/>
                        </a:rPr>
                        <a:t>Loading Appointment  Details Page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Patient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Patients -&gt; Appointments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should be able to see his appoinment details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511547716"/>
                  </a:ext>
                </a:extLst>
              </a:tr>
              <a:tr h="924278">
                <a:tc>
                  <a:txBody>
                    <a:bodyPr/>
                    <a:lstStyle/>
                    <a:p>
                      <a:pPr algn="ctr" fontAlgn="b"/>
                      <a:r>
                        <a:rPr lang="en-US" sz="1400" b="0" u="none" strike="noStrike">
                          <a:solidFill>
                            <a:srgbClr val="000000"/>
                          </a:solidFill>
                          <a:effectLst/>
                        </a:rPr>
                        <a:t>TS-31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CURA-31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Uploading Patient Details Page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Patient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Patients -&gt; Symptoms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should be able to upload His previous Documents and symptoms details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731954512"/>
                  </a:ext>
                </a:extLst>
              </a:tr>
              <a:tr h="1153641">
                <a:tc>
                  <a:txBody>
                    <a:bodyPr/>
                    <a:lstStyle/>
                    <a:p>
                      <a:pPr algn="ctr" fontAlgn="b"/>
                      <a:r>
                        <a:rPr lang="en-US" sz="1400" b="0" u="none" strike="noStrike">
                          <a:solidFill>
                            <a:srgbClr val="000000"/>
                          </a:solidFill>
                          <a:effectLst/>
                        </a:rPr>
                        <a:t>TS-32</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CURA-33</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Loading Patient Test Sample Data Details Page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Pathologist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Pathologist -&gt; Sample Test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should be able to see all patients test data for examining</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640533794"/>
                  </a:ext>
                </a:extLst>
              </a:tr>
              <a:tr h="1153641">
                <a:tc>
                  <a:txBody>
                    <a:bodyPr/>
                    <a:lstStyle/>
                    <a:p>
                      <a:pPr algn="ctr" fontAlgn="b"/>
                      <a:r>
                        <a:rPr lang="en-US" sz="1400" b="0" u="none" strike="noStrike" dirty="0">
                          <a:solidFill>
                            <a:srgbClr val="000000"/>
                          </a:solidFill>
                          <a:effectLst/>
                        </a:rPr>
                        <a:t>TS-33</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CURA-37</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Uploading Patient Test Results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Login Into The Application As a Pathologist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Email:- aabc@cura.com   Pwd:- abc</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Pathologist -&gt; Test Results Data</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should be able to Upload patient test results before doctors appointment </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2523030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lumMod val="110000"/>
              </a:schemeClr>
            </a:gs>
            <a:gs pos="100000">
              <a:schemeClr val="bg2">
                <a:shade val="64000"/>
                <a:lumMod val="88000"/>
              </a:schemeClr>
            </a:gs>
          </a:gsLst>
          <a:lin ang="5400000" scaled="0"/>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812800" y="619761"/>
            <a:ext cx="9952074" cy="864821"/>
          </a:xfrm>
          <a:noFill/>
        </p:spPr>
        <p:txBody>
          <a:bodyPr>
            <a:normAutofit fontScale="90000"/>
          </a:bodyPr>
          <a:lstStyle/>
          <a:p>
            <a:pPr algn="ctr"/>
            <a:r>
              <a:rPr lang="en-US" sz="3600"/>
              <a:t>Stories Completed </a:t>
            </a:r>
            <a:r>
              <a:rPr lang="en-US" sz="3600" dirty="0"/>
              <a:t>and Stories </a:t>
            </a:r>
            <a:r>
              <a:rPr lang="en-US" sz="3600"/>
              <a:t>Not CompleteD</a:t>
            </a:r>
            <a:endParaRPr lang="en-US" sz="3600" dirty="0"/>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3488023887"/>
              </p:ext>
            </p:extLst>
          </p:nvPr>
        </p:nvGraphicFramePr>
        <p:xfrm>
          <a:off x="1168400" y="2028141"/>
          <a:ext cx="8919661" cy="3965109"/>
        </p:xfrm>
        <a:graphic>
          <a:graphicData uri="http://schemas.openxmlformats.org/drawingml/2006/table">
            <a:tbl>
              <a:tblPr>
                <a:tableStyleId>{46F890A9-2807-4EBB-B81D-B2AA78EC7F39}</a:tableStyleId>
              </a:tblPr>
              <a:tblGrid>
                <a:gridCol w="1478352">
                  <a:extLst>
                    <a:ext uri="{9D8B030D-6E8A-4147-A177-3AD203B41FA5}">
                      <a16:colId xmlns:a16="http://schemas.microsoft.com/office/drawing/2014/main" val="611363021"/>
                    </a:ext>
                  </a:extLst>
                </a:gridCol>
                <a:gridCol w="5151125">
                  <a:extLst>
                    <a:ext uri="{9D8B030D-6E8A-4147-A177-3AD203B41FA5}">
                      <a16:colId xmlns:a16="http://schemas.microsoft.com/office/drawing/2014/main" val="3141220176"/>
                    </a:ext>
                  </a:extLst>
                </a:gridCol>
                <a:gridCol w="1049007">
                  <a:extLst>
                    <a:ext uri="{9D8B030D-6E8A-4147-A177-3AD203B41FA5}">
                      <a16:colId xmlns:a16="http://schemas.microsoft.com/office/drawing/2014/main" val="753185297"/>
                    </a:ext>
                  </a:extLst>
                </a:gridCol>
                <a:gridCol w="1241177">
                  <a:extLst>
                    <a:ext uri="{9D8B030D-6E8A-4147-A177-3AD203B41FA5}">
                      <a16:colId xmlns:a16="http://schemas.microsoft.com/office/drawing/2014/main" val="3274338420"/>
                    </a:ext>
                  </a:extLst>
                </a:gridCol>
              </a:tblGrid>
              <a:tr h="606779">
                <a:tc>
                  <a:txBody>
                    <a:bodyPr/>
                    <a:lstStyle/>
                    <a:p>
                      <a:pPr algn="ctr"/>
                      <a:r>
                        <a:rPr lang="en-US" sz="16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600" b="1" dirty="0">
                          <a:latin typeface="Times New Roman" panose="02020603050405020304" pitchFamily="18" charset="0"/>
                          <a:cs typeface="Times New Roman" panose="02020603050405020304" pitchFamily="18" charset="0"/>
                        </a:rPr>
                        <a:t>Summary</a:t>
                      </a:r>
                    </a:p>
                  </a:txBody>
                  <a:tcPr/>
                </a:tc>
                <a:tc>
                  <a:txBody>
                    <a:bodyPr/>
                    <a:lstStyle/>
                    <a:p>
                      <a:pPr algn="ctr"/>
                      <a:r>
                        <a:rPr lang="en-US" sz="1600" b="1" dirty="0"/>
                        <a:t>Story Points</a:t>
                      </a:r>
                    </a:p>
                    <a:p>
                      <a:pPr algn="ctr"/>
                      <a:r>
                        <a:rPr lang="en-US" sz="1600" b="1" dirty="0"/>
                        <a:t>Estimate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a:latin typeface="Times New Roman" panose="02020603050405020304" pitchFamily="18" charset="0"/>
                          <a:cs typeface="Times New Roman" panose="02020603050405020304" pitchFamily="18" charset="0"/>
                        </a:rPr>
                        <a:t>Status</a:t>
                      </a:r>
                    </a:p>
                  </a:txBody>
                  <a:tcPr/>
                </a:tc>
                <a:extLst>
                  <a:ext uri="{0D108BD9-81ED-4DB2-BD59-A6C34878D82A}">
                    <a16:rowId xmlns:a16="http://schemas.microsoft.com/office/drawing/2014/main" val="745558882"/>
                  </a:ext>
                </a:extLst>
              </a:tr>
              <a:tr h="676603">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CURA-29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the hospital. </a:t>
                      </a:r>
                    </a:p>
                    <a:p>
                      <a:pPr algn="just"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Done</a:t>
                      </a:r>
                    </a:p>
                  </a:txBody>
                  <a:tcPr/>
                </a:tc>
                <a:extLst>
                  <a:ext uri="{0D108BD9-81ED-4DB2-BD59-A6C34878D82A}">
                    <a16:rowId xmlns:a16="http://schemas.microsoft.com/office/drawing/2014/main" val="1511547716"/>
                  </a:ext>
                </a:extLst>
              </a:tr>
              <a:tr h="711837">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CURA-34</a:t>
                      </a:r>
                    </a:p>
                    <a:p>
                      <a:pPr algn="ctr"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Admin, I want to navigate to the doctor/staff/ section to check the log-in time so that I can verify whether every doctor/staff is attending the hospital on time.</a:t>
                      </a:r>
                    </a:p>
                    <a:p>
                      <a:pPr marL="0" marR="0" lvl="0" indent="0" algn="ctr" defTabSz="914400" rtl="0" eaLnBrk="1" fontAlgn="t"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5</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Done</a:t>
                      </a:r>
                    </a:p>
                  </a:txBody>
                  <a:tcPr/>
                </a:tc>
                <a:extLst>
                  <a:ext uri="{0D108BD9-81ED-4DB2-BD59-A6C34878D82A}">
                    <a16:rowId xmlns:a16="http://schemas.microsoft.com/office/drawing/2014/main" val="1640533794"/>
                  </a:ext>
                </a:extLst>
              </a:tr>
              <a:tr h="684699">
                <a:tc>
                  <a:txBody>
                    <a:bodyPr/>
                    <a:lstStyle/>
                    <a:p>
                      <a:pPr algn="ctr"/>
                      <a:r>
                        <a:rPr lang="en-US" sz="1600" dirty="0">
                          <a:latin typeface="Times New Roman" panose="02020603050405020304" pitchFamily="18" charset="0"/>
                          <a:cs typeface="Times New Roman" panose="02020603050405020304" pitchFamily="18" charset="0"/>
                        </a:rPr>
                        <a:t>CURA-39</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600" b="0" u="none" strike="noStrike" kern="1200" dirty="0">
                          <a:solidFill>
                            <a:srgbClr val="000000"/>
                          </a:solidFill>
                          <a:effectLst/>
                          <a:latin typeface="Times New Roman" panose="02020603050405020304" pitchFamily="18" charset="0"/>
                          <a:cs typeface="Times New Roman" panose="02020603050405020304" pitchFamily="18" charset="0"/>
                        </a:rPr>
                        <a:t>see the prescriptions given by the doctor to the patients through the nurse portal.</a:t>
                      </a:r>
                      <a:endPar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3</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Done</a:t>
                      </a:r>
                    </a:p>
                  </a:txBody>
                  <a:tcPr/>
                </a:tc>
                <a:extLst>
                  <a:ext uri="{0D108BD9-81ED-4DB2-BD59-A6C34878D82A}">
                    <a16:rowId xmlns:a16="http://schemas.microsoft.com/office/drawing/2014/main" val="1934701776"/>
                  </a:ext>
                </a:extLst>
              </a:tr>
              <a:tr h="684699">
                <a:tc>
                  <a:txBody>
                    <a:bodyPr/>
                    <a:lstStyle/>
                    <a:p>
                      <a:pPr algn="ctr" fontAlgn="t"/>
                      <a:r>
                        <a:rPr lang="en-US" sz="1600" b="0" u="none" strike="noStrike" dirty="0">
                          <a:solidFill>
                            <a:srgbClr val="000000"/>
                          </a:solidFill>
                          <a:effectLst/>
                          <a:latin typeface="Times New Roman" panose="02020603050405020304" pitchFamily="18" charset="0"/>
                          <a:cs typeface="Times New Roman" panose="02020603050405020304" pitchFamily="18" charset="0"/>
                        </a:rPr>
                        <a:t>CURA-32</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not so that I can re-stock them.</a:t>
                      </a:r>
                    </a:p>
                    <a:p>
                      <a:pPr algn="ctr" fontAlgn="t"/>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600" dirty="0">
                          <a:latin typeface="Times New Roman" panose="02020603050405020304" pitchFamily="18" charset="0"/>
                          <a:cs typeface="Times New Roman" panose="02020603050405020304" pitchFamily="18" charset="0"/>
                        </a:rPr>
                        <a:t>3</a:t>
                      </a:r>
                    </a:p>
                  </a:txBody>
                  <a:tcPr/>
                </a:tc>
                <a:tc>
                  <a:txBody>
                    <a:bodyPr/>
                    <a:lstStyle/>
                    <a:p>
                      <a:pPr algn="ctr"/>
                      <a:r>
                        <a:rPr lang="en-US" sz="1600" dirty="0">
                          <a:latin typeface="Times New Roman" panose="02020603050405020304" pitchFamily="18" charset="0"/>
                          <a:cs typeface="Times New Roman" panose="02020603050405020304" pitchFamily="18" charset="0"/>
                        </a:rPr>
                        <a:t>Done</a:t>
                      </a:r>
                    </a:p>
                  </a:txBody>
                  <a:tcPr/>
                </a:tc>
                <a:extLst>
                  <a:ext uri="{0D108BD9-81ED-4DB2-BD59-A6C34878D82A}">
                    <a16:rowId xmlns:a16="http://schemas.microsoft.com/office/drawing/2014/main" val="3226257816"/>
                  </a:ext>
                </a:extLst>
              </a:tr>
            </a:tbl>
          </a:graphicData>
        </a:graphic>
      </p:graphicFrame>
    </p:spTree>
    <p:extLst>
      <p:ext uri="{BB962C8B-B14F-4D97-AF65-F5344CB8AC3E}">
        <p14:creationId xmlns:p14="http://schemas.microsoft.com/office/powerpoint/2010/main" val="2693566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78A20B43-EA35-4D51-8E25-05F8B334E9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0" name="Rectangle 29">
            <a:extLst>
              <a:ext uri="{FF2B5EF4-FFF2-40B4-BE49-F238E27FC236}">
                <a16:creationId xmlns:a16="http://schemas.microsoft.com/office/drawing/2014/main" id="{53D1018B-412F-4D92-8F80-6D1E41C8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a:extLst>
              <a:ext uri="{FF2B5EF4-FFF2-40B4-BE49-F238E27FC236}">
                <a16:creationId xmlns:a16="http://schemas.microsoft.com/office/drawing/2014/main" id="{B59371E8-E3A5-457E-A234-8A4F8B8256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Sync">
            <a:extLst>
              <a:ext uri="{FF2B5EF4-FFF2-40B4-BE49-F238E27FC236}">
                <a16:creationId xmlns:a16="http://schemas.microsoft.com/office/drawing/2014/main" id="{A1580BD3-BC9D-A80A-4151-80CE5B4D55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6230" y="957486"/>
            <a:ext cx="4935130" cy="493513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4" name="Picture 33">
            <a:extLst>
              <a:ext uri="{FF2B5EF4-FFF2-40B4-BE49-F238E27FC236}">
                <a16:creationId xmlns:a16="http://schemas.microsoft.com/office/drawing/2014/main" id="{4108FAA8-9416-4584-94E0-E60C0EF6F2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id="{D14C8837-88F6-E55C-8396-60291048568B}"/>
              </a:ext>
            </a:extLst>
          </p:cNvPr>
          <p:cNvSpPr>
            <a:spLocks noGrp="1"/>
          </p:cNvSpPr>
          <p:nvPr>
            <p:ph type="title"/>
          </p:nvPr>
        </p:nvSpPr>
        <p:spPr>
          <a:xfrm>
            <a:off x="960120" y="957486"/>
            <a:ext cx="4175471" cy="3131913"/>
          </a:xfrm>
        </p:spPr>
        <p:txBody>
          <a:bodyPr vert="horz" lIns="91440" tIns="45720" rIns="91440" bIns="45720" rtlCol="0" anchor="b">
            <a:normAutofit/>
          </a:bodyPr>
          <a:lstStyle/>
          <a:p>
            <a:r>
              <a:rPr lang="en-US" sz="4800"/>
              <a:t>METRICS</a:t>
            </a:r>
          </a:p>
        </p:txBody>
      </p:sp>
    </p:spTree>
    <p:extLst>
      <p:ext uri="{BB962C8B-B14F-4D97-AF65-F5344CB8AC3E}">
        <p14:creationId xmlns:p14="http://schemas.microsoft.com/office/powerpoint/2010/main" val="4151230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01E566-379E-C949-4274-BF26E50E773B}"/>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endParaRPr lang="en-US" sz="3600" kern="1200" dirty="0">
              <a:solidFill>
                <a:srgbClr val="FFFFFF"/>
              </a:solidFill>
              <a:latin typeface="+mj-lt"/>
              <a:ea typeface="+mj-ea"/>
              <a:cs typeface="+mj-cs"/>
            </a:endParaRPr>
          </a:p>
          <a:p>
            <a:pPr algn="ctr">
              <a:lnSpc>
                <a:spcPct val="90000"/>
              </a:lnSpc>
              <a:spcBef>
                <a:spcPct val="0"/>
              </a:spcBef>
              <a:spcAft>
                <a:spcPts val="600"/>
              </a:spcAft>
            </a:pPr>
            <a:r>
              <a:rPr lang="en-US" sz="3600" kern="1200" dirty="0">
                <a:solidFill>
                  <a:schemeClr val="tx2"/>
                </a:solidFill>
                <a:latin typeface="+mj-lt"/>
                <a:ea typeface="+mj-ea"/>
                <a:cs typeface="+mj-cs"/>
              </a:rPr>
              <a:t>Team Velocity</a:t>
            </a:r>
          </a:p>
        </p:txBody>
      </p:sp>
      <p:graphicFrame>
        <p:nvGraphicFramePr>
          <p:cNvPr id="5" name="Chart 4">
            <a:extLst>
              <a:ext uri="{FF2B5EF4-FFF2-40B4-BE49-F238E27FC236}">
                <a16:creationId xmlns:a16="http://schemas.microsoft.com/office/drawing/2014/main" id="{D601EFD4-F887-060E-48CA-04328002DA2E}"/>
              </a:ext>
            </a:extLst>
          </p:cNvPr>
          <p:cNvGraphicFramePr>
            <a:graphicFrameLocks/>
          </p:cNvGraphicFramePr>
          <p:nvPr>
            <p:extLst>
              <p:ext uri="{D42A27DB-BD31-4B8C-83A1-F6EECF244321}">
                <p14:modId xmlns:p14="http://schemas.microsoft.com/office/powerpoint/2010/main" val="2695309615"/>
              </p:ext>
            </p:extLst>
          </p:nvPr>
        </p:nvGraphicFramePr>
        <p:xfrm>
          <a:off x="4399280" y="1630680"/>
          <a:ext cx="5415280" cy="33578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9810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2855A2-5F4F-A5F9-BB59-2CFA5ED8A3A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tx2"/>
                </a:solidFill>
                <a:latin typeface="+mj-lt"/>
                <a:ea typeface="+mj-ea"/>
                <a:cs typeface="+mj-cs"/>
              </a:rPr>
              <a:t>Burndown chart</a:t>
            </a:r>
          </a:p>
          <a:p>
            <a:pPr algn="ctr">
              <a:lnSpc>
                <a:spcPct val="90000"/>
              </a:lnSpc>
              <a:spcBef>
                <a:spcPct val="0"/>
              </a:spcBef>
              <a:spcAft>
                <a:spcPts val="600"/>
              </a:spcAft>
            </a:pPr>
            <a:endParaRPr lang="en-US" sz="3600" kern="1200" dirty="0">
              <a:solidFill>
                <a:srgbClr val="FFFFFF"/>
              </a:solidFill>
              <a:latin typeface="+mj-lt"/>
              <a:ea typeface="+mj-ea"/>
              <a:cs typeface="+mj-cs"/>
            </a:endParaRPr>
          </a:p>
        </p:txBody>
      </p:sp>
      <p:graphicFrame>
        <p:nvGraphicFramePr>
          <p:cNvPr id="4" name="Chart 3">
            <a:extLst>
              <a:ext uri="{FF2B5EF4-FFF2-40B4-BE49-F238E27FC236}">
                <a16:creationId xmlns:a16="http://schemas.microsoft.com/office/drawing/2014/main" id="{D8D46A76-687A-D458-7554-B3AD25D0A5F7}"/>
              </a:ext>
            </a:extLst>
          </p:cNvPr>
          <p:cNvGraphicFramePr>
            <a:graphicFrameLocks/>
          </p:cNvGraphicFramePr>
          <p:nvPr>
            <p:extLst>
              <p:ext uri="{D42A27DB-BD31-4B8C-83A1-F6EECF244321}">
                <p14:modId xmlns:p14="http://schemas.microsoft.com/office/powerpoint/2010/main" val="2857984233"/>
              </p:ext>
            </p:extLst>
          </p:nvPr>
        </p:nvGraphicFramePr>
        <p:xfrm>
          <a:off x="4278312" y="1620520"/>
          <a:ext cx="5597208" cy="30937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5398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p:txBody>
          <a:bodyPr/>
          <a:lstStyle/>
          <a:p>
            <a:r>
              <a:rPr lang="en-US"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a:srcRect t="12468" b="12468"/>
          <a:stretch/>
        </p:blipFill>
        <p:spPr>
          <a:xfrm>
            <a:off x="1439555" y="2912593"/>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p:txBody>
          <a:bodyPr/>
          <a:lstStyle/>
          <a:p>
            <a:r>
              <a:rPr lang="en-US"/>
              <a:t>SAI TEJA KORIBILLI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233181" y="5474697"/>
            <a:ext cx="2258260" cy="554728"/>
          </a:xfrm>
        </p:spPr>
        <p:txBody>
          <a:bodyPr/>
          <a:lstStyle/>
          <a:p>
            <a:r>
              <a:rPr lang="en-US"/>
              <a:t>SCRUM MASTER</a:t>
            </a:r>
          </a:p>
          <a:p>
            <a:r>
              <a:rPr lang="en-US"/>
              <a:t>DATA BASE ADMINISTRATOR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t="12500" b="12500"/>
          <a:stretch/>
        </p:blipFill>
        <p:spPr>
          <a:xfrm>
            <a:off x="3820952" y="2886073"/>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p:txBody>
          <a:bodyPr/>
          <a:lstStyle/>
          <a:p>
            <a:r>
              <a:rPr lang="en-US"/>
              <a:t>BINDU VALISETTY</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p:txBody>
          <a:bodyPr/>
          <a:lstStyle/>
          <a:p>
            <a:r>
              <a:rPr lang="en-US"/>
              <a:t>UI/UX DEVELOPER</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4"/>
          <a:srcRect t="10000" b="10000"/>
          <a:stretch/>
        </p:blipFill>
        <p:spPr>
          <a:xfrm>
            <a:off x="6305061" y="2886072"/>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p:txBody>
          <a:bodyPr/>
          <a:lstStyle/>
          <a:p>
            <a:r>
              <a:rPr lang="en-US"/>
              <a:t>KULDEEP KALUVALA</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p:txBody>
          <a:bodyPr/>
          <a:lstStyle/>
          <a:p>
            <a:r>
              <a:rPr lang="en-US"/>
              <a:t>DEVELOPER</a:t>
            </a:r>
          </a:p>
        </p:txBody>
      </p:sp>
      <p:pic>
        <p:nvPicPr>
          <p:cNvPr id="22" name="Picture Placeholder 21" descr="A picture containing person, clothing&#10;&#10;Description automatically generated">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5"/>
          <a:srcRect t="11111" b="11111"/>
          <a:stretch/>
        </p:blipFill>
        <p:spPr>
          <a:prstGeom prst="rect">
            <a:avLst/>
          </a:prstGeom>
          <a:ln w="88900" cap="sq" cmpd="thickThin">
            <a:solidFill>
              <a:srgbClr val="000000"/>
            </a:solidFill>
            <a:prstDash val="solid"/>
            <a:miter lim="800000"/>
          </a:ln>
          <a:effectLst>
            <a:innerShdw blurRad="76200">
              <a:srgbClr val="000000"/>
            </a:innerShdw>
          </a:effectLst>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p:txBody>
          <a:bodyPr/>
          <a:lstStyle/>
          <a:p>
            <a:r>
              <a:rPr lang="en-US"/>
              <a:t>MOUNIKA THALLA</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p:txBody>
          <a:bodyPr/>
          <a:lstStyle/>
          <a:p>
            <a:r>
              <a:rPr lang="en-US"/>
              <a:t>PROJECT MANAGER</a:t>
            </a:r>
          </a:p>
        </p:txBody>
      </p:sp>
    </p:spTree>
    <p:extLst>
      <p:ext uri="{BB962C8B-B14F-4D97-AF65-F5344CB8AC3E}">
        <p14:creationId xmlns:p14="http://schemas.microsoft.com/office/powerpoint/2010/main" val="2619301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2855A2-5F4F-A5F9-BB59-2CFA5ED8A3AD}"/>
              </a:ext>
            </a:extLst>
          </p:cNvPr>
          <p:cNvSpPr txBox="1"/>
          <p:nvPr/>
        </p:nvSpPr>
        <p:spPr>
          <a:xfrm>
            <a:off x="375920" y="1788160"/>
            <a:ext cx="3281680" cy="2726363"/>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dirty="0">
                <a:solidFill>
                  <a:schemeClr val="tx2"/>
                </a:solidFill>
                <a:latin typeface="+mj-lt"/>
                <a:ea typeface="+mj-ea"/>
                <a:cs typeface="+mj-cs"/>
              </a:rPr>
              <a:t>COMMITTED</a:t>
            </a:r>
            <a:r>
              <a:rPr lang="en-US" sz="3300" kern="1200">
                <a:solidFill>
                  <a:schemeClr val="tx2"/>
                </a:solidFill>
                <a:latin typeface="+mj-lt"/>
                <a:ea typeface="+mj-ea"/>
                <a:cs typeface="+mj-cs"/>
              </a:rPr>
              <a:t>/ COMPLETED </a:t>
            </a:r>
            <a:endParaRPr lang="en-US" sz="3300" kern="1200" dirty="0">
              <a:solidFill>
                <a:schemeClr val="tx2"/>
              </a:solidFill>
              <a:latin typeface="+mj-lt"/>
              <a:ea typeface="+mj-ea"/>
              <a:cs typeface="+mj-cs"/>
            </a:endParaRPr>
          </a:p>
          <a:p>
            <a:pPr algn="ctr">
              <a:lnSpc>
                <a:spcPct val="90000"/>
              </a:lnSpc>
              <a:spcBef>
                <a:spcPct val="0"/>
              </a:spcBef>
              <a:spcAft>
                <a:spcPts val="600"/>
              </a:spcAft>
            </a:pPr>
            <a:r>
              <a:rPr lang="en-US" sz="3300" kern="1200" dirty="0">
                <a:solidFill>
                  <a:schemeClr val="tx2"/>
                </a:solidFill>
                <a:latin typeface="+mj-lt"/>
                <a:ea typeface="+mj-ea"/>
                <a:cs typeface="+mj-cs"/>
              </a:rPr>
              <a:t>RATIO</a:t>
            </a:r>
          </a:p>
        </p:txBody>
      </p:sp>
      <p:graphicFrame>
        <p:nvGraphicFramePr>
          <p:cNvPr id="3" name="Chart 2">
            <a:extLst>
              <a:ext uri="{FF2B5EF4-FFF2-40B4-BE49-F238E27FC236}">
                <a16:creationId xmlns:a16="http://schemas.microsoft.com/office/drawing/2014/main" id="{868A5386-AFB3-03DB-5AE4-1030D054A3C0}"/>
              </a:ext>
            </a:extLst>
          </p:cNvPr>
          <p:cNvGraphicFramePr>
            <a:graphicFrameLocks/>
          </p:cNvGraphicFramePr>
          <p:nvPr>
            <p:extLst>
              <p:ext uri="{D42A27DB-BD31-4B8C-83A1-F6EECF244321}">
                <p14:modId xmlns:p14="http://schemas.microsoft.com/office/powerpoint/2010/main" val="2610171097"/>
              </p:ext>
            </p:extLst>
          </p:nvPr>
        </p:nvGraphicFramePr>
        <p:xfrm>
          <a:off x="4120197" y="1533678"/>
          <a:ext cx="6105525" cy="32353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1464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80DF651B-0216-4CE1-9993-9C81C46298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B703B97-31D0-4D92-B70B-F64FFB4902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7" name="Rectangle 16">
            <a:extLst>
              <a:ext uri="{FF2B5EF4-FFF2-40B4-BE49-F238E27FC236}">
                <a16:creationId xmlns:a16="http://schemas.microsoft.com/office/drawing/2014/main" id="{D9A2C2F4-3DE8-4946-A834-28B7AC0F6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9D56D576-2007-4499-96AC-B7E9FF3AA7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n illusion of swirling lines in black and white">
            <a:extLst>
              <a:ext uri="{FF2B5EF4-FFF2-40B4-BE49-F238E27FC236}">
                <a16:creationId xmlns:a16="http://schemas.microsoft.com/office/drawing/2014/main" id="{5B878F7B-F5F0-C883-E349-EED7D72FEEF7}"/>
              </a:ext>
            </a:extLst>
          </p:cNvPr>
          <p:cNvPicPr>
            <a:picLocks noChangeAspect="1"/>
          </p:cNvPicPr>
          <p:nvPr/>
        </p:nvPicPr>
        <p:blipFill rotWithShape="1">
          <a:blip r:embed="rId4"/>
          <a:srcRect t="32116" b="16386"/>
          <a:stretch/>
        </p:blipFill>
        <p:spPr>
          <a:xfrm>
            <a:off x="20" y="10"/>
            <a:ext cx="12191980" cy="4190990"/>
          </a:xfrm>
          <a:prstGeom prst="rect">
            <a:avLst/>
          </a:prstGeom>
        </p:spPr>
      </p:pic>
      <p:cxnSp>
        <p:nvCxnSpPr>
          <p:cNvPr id="21" name="Straight Connector 20">
            <a:extLst>
              <a:ext uri="{FF2B5EF4-FFF2-40B4-BE49-F238E27FC236}">
                <a16:creationId xmlns:a16="http://schemas.microsoft.com/office/drawing/2014/main" id="{07D6C532-9E83-439A-B096-039D52AE18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74B9966-34A1-4CB2-B8B2-38900CF35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FDE5CE51-3FC0-4C4A-7BC5-8CA956223DCC}"/>
              </a:ext>
            </a:extLst>
          </p:cNvPr>
          <p:cNvSpPr>
            <a:spLocks noGrp="1"/>
          </p:cNvSpPr>
          <p:nvPr>
            <p:ph type="title"/>
          </p:nvPr>
        </p:nvSpPr>
        <p:spPr>
          <a:xfrm>
            <a:off x="1146048" y="4437888"/>
            <a:ext cx="9899904" cy="1116711"/>
          </a:xfrm>
        </p:spPr>
        <p:txBody>
          <a:bodyPr vert="horz" lIns="91440" tIns="45720" rIns="91440" bIns="45720" rtlCol="0" anchor="b">
            <a:normAutofit/>
          </a:bodyPr>
          <a:lstStyle/>
          <a:p>
            <a:r>
              <a:rPr lang="en-US" sz="4800"/>
              <a:t>Retrospective</a:t>
            </a:r>
          </a:p>
        </p:txBody>
      </p:sp>
    </p:spTree>
    <p:extLst>
      <p:ext uri="{BB962C8B-B14F-4D97-AF65-F5344CB8AC3E}">
        <p14:creationId xmlns:p14="http://schemas.microsoft.com/office/powerpoint/2010/main" val="743430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F02843-45E8-4403-8955-54CA98A19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C349214-DD18-4CC5-BBAC-F9C216BE7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7A2CC-D8FB-D139-DA37-A6B2BAF5913A}"/>
              </a:ext>
            </a:extLst>
          </p:cNvPr>
          <p:cNvSpPr>
            <a:spLocks noGrp="1"/>
          </p:cNvSpPr>
          <p:nvPr>
            <p:ph type="title"/>
          </p:nvPr>
        </p:nvSpPr>
        <p:spPr>
          <a:xfrm>
            <a:off x="641074" y="1314450"/>
            <a:ext cx="3250206" cy="3680244"/>
          </a:xfrm>
        </p:spPr>
        <p:txBody>
          <a:bodyPr>
            <a:normAutofit/>
          </a:bodyPr>
          <a:lstStyle/>
          <a:p>
            <a:r>
              <a:rPr lang="en-IN" sz="3200" dirty="0">
                <a:latin typeface="TimesNewRomanPSMT"/>
              </a:rPr>
              <a:t>What went well??</a:t>
            </a:r>
            <a:endParaRPr lang="en-US" sz="3200" dirty="0">
              <a:latin typeface="TimesNewRomanPSMT"/>
            </a:endParaRPr>
          </a:p>
        </p:txBody>
      </p:sp>
      <p:pic>
        <p:nvPicPr>
          <p:cNvPr id="13" name="Picture 12">
            <a:extLst>
              <a:ext uri="{FF2B5EF4-FFF2-40B4-BE49-F238E27FC236}">
                <a16:creationId xmlns:a16="http://schemas.microsoft.com/office/drawing/2014/main" id="{E505542F-438B-4C62-B13A-916C7F79EC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154908BF-145E-4BE2-A6F0-0A46456014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80EEF078-0A09-1A46-42AD-521EB55EC34F}"/>
              </a:ext>
            </a:extLst>
          </p:cNvPr>
          <p:cNvGraphicFramePr>
            <a:graphicFrameLocks noGrp="1"/>
          </p:cNvGraphicFramePr>
          <p:nvPr>
            <p:ph idx="1"/>
            <p:extLst>
              <p:ext uri="{D42A27DB-BD31-4B8C-83A1-F6EECF244321}">
                <p14:modId xmlns:p14="http://schemas.microsoft.com/office/powerpoint/2010/main" val="15574397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5798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DF02843-45E8-4403-8955-54CA98A19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DC349214-DD18-4CC5-BBAC-F9C216BE7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787BE-7A44-8D94-C884-1CACF015B645}"/>
              </a:ext>
            </a:extLst>
          </p:cNvPr>
          <p:cNvSpPr>
            <a:spLocks noGrp="1"/>
          </p:cNvSpPr>
          <p:nvPr>
            <p:ph type="title"/>
          </p:nvPr>
        </p:nvSpPr>
        <p:spPr>
          <a:xfrm>
            <a:off x="-374015" y="1873250"/>
            <a:ext cx="4968240" cy="3923030"/>
          </a:xfrm>
        </p:spPr>
        <p:txBody>
          <a:bodyPr>
            <a:normAutofit/>
          </a:bodyPr>
          <a:lstStyle/>
          <a:p>
            <a:r>
              <a:rPr lang="en-IN" sz="3200" dirty="0">
                <a:latin typeface="TimesNewRomanPSMT"/>
              </a:rPr>
              <a:t>What didn’t go well??</a:t>
            </a:r>
            <a:br>
              <a:rPr lang="en-IN" sz="4400" dirty="0"/>
            </a:br>
            <a:r>
              <a:rPr lang="en-US" sz="4400" dirty="0">
                <a:effectLst/>
                <a:latin typeface="TimesNewRomanPSMT"/>
              </a:rPr>
              <a:t> </a:t>
            </a:r>
            <a:br>
              <a:rPr lang="en-US" sz="4400" dirty="0">
                <a:effectLst/>
              </a:rPr>
            </a:br>
            <a:endParaRPr lang="en-US" sz="4400" dirty="0"/>
          </a:p>
        </p:txBody>
      </p:sp>
      <p:pic>
        <p:nvPicPr>
          <p:cNvPr id="20" name="Picture 13">
            <a:extLst>
              <a:ext uri="{FF2B5EF4-FFF2-40B4-BE49-F238E27FC236}">
                <a16:creationId xmlns:a16="http://schemas.microsoft.com/office/drawing/2014/main" id="{E505542F-438B-4C62-B13A-916C7F79EC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21" name="Picture 15">
            <a:extLst>
              <a:ext uri="{FF2B5EF4-FFF2-40B4-BE49-F238E27FC236}">
                <a16:creationId xmlns:a16="http://schemas.microsoft.com/office/drawing/2014/main" id="{154908BF-145E-4BE2-A6F0-0A46456014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83E43764-34DD-2FA0-FCC8-61120E3ED54E}"/>
              </a:ext>
            </a:extLst>
          </p:cNvPr>
          <p:cNvGraphicFramePr>
            <a:graphicFrameLocks noGrp="1"/>
          </p:cNvGraphicFramePr>
          <p:nvPr>
            <p:ph idx="1"/>
            <p:extLst>
              <p:ext uri="{D42A27DB-BD31-4B8C-83A1-F6EECF244321}">
                <p14:modId xmlns:p14="http://schemas.microsoft.com/office/powerpoint/2010/main" val="4108962844"/>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3505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F02843-45E8-4403-8955-54CA98A19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C349214-DD18-4CC5-BBAC-F9C216BE7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23A52-B234-1140-EA16-CE07202FCC0C}"/>
              </a:ext>
            </a:extLst>
          </p:cNvPr>
          <p:cNvSpPr>
            <a:spLocks noGrp="1"/>
          </p:cNvSpPr>
          <p:nvPr>
            <p:ph type="title"/>
          </p:nvPr>
        </p:nvSpPr>
        <p:spPr>
          <a:xfrm>
            <a:off x="-324741" y="1588878"/>
            <a:ext cx="5039360" cy="3680244"/>
          </a:xfrm>
        </p:spPr>
        <p:txBody>
          <a:bodyPr>
            <a:normAutofit/>
          </a:bodyPr>
          <a:lstStyle/>
          <a:p>
            <a:r>
              <a:rPr lang="en-US" sz="2400" dirty="0">
                <a:effectLst/>
                <a:latin typeface="TimesNewRomanPSMT"/>
              </a:rPr>
              <a:t>      </a:t>
            </a:r>
            <a:r>
              <a:rPr lang="en-US" sz="3200" dirty="0">
                <a:effectLst/>
                <a:latin typeface="TimesNewRomanPSMT"/>
              </a:rPr>
              <a:t>What needs improvement?</a:t>
            </a:r>
            <a:br>
              <a:rPr lang="en-IN" sz="3200" dirty="0"/>
            </a:br>
            <a:endParaRPr lang="en-US" sz="3200" dirty="0"/>
          </a:p>
        </p:txBody>
      </p:sp>
      <p:pic>
        <p:nvPicPr>
          <p:cNvPr id="14" name="Picture 13">
            <a:extLst>
              <a:ext uri="{FF2B5EF4-FFF2-40B4-BE49-F238E27FC236}">
                <a16:creationId xmlns:a16="http://schemas.microsoft.com/office/drawing/2014/main" id="{E505542F-438B-4C62-B13A-916C7F79EC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154908BF-145E-4BE2-A6F0-0A46456014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E4FCC428-AD06-9CEF-1E87-4AE3CB76DF63}"/>
              </a:ext>
            </a:extLst>
          </p:cNvPr>
          <p:cNvGraphicFramePr>
            <a:graphicFrameLocks noGrp="1"/>
          </p:cNvGraphicFramePr>
          <p:nvPr>
            <p:ph idx="1"/>
            <p:extLst>
              <p:ext uri="{D42A27DB-BD31-4B8C-83A1-F6EECF244321}">
                <p14:modId xmlns:p14="http://schemas.microsoft.com/office/powerpoint/2010/main" val="1324641712"/>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1047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lumMod val="110000"/>
              </a:schemeClr>
            </a:gs>
            <a:gs pos="100000">
              <a:schemeClr val="bg2">
                <a:shade val="64000"/>
                <a:lumMod val="88000"/>
              </a:schemeClr>
            </a:gs>
          </a:gsLst>
          <a:lin ang="5400000" scaled="0"/>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812800" y="619761"/>
            <a:ext cx="9952074" cy="864821"/>
          </a:xfrm>
          <a:noFill/>
        </p:spPr>
        <p:txBody>
          <a:bodyPr>
            <a:normAutofit/>
          </a:bodyPr>
          <a:lstStyle/>
          <a:p>
            <a:pPr algn="ctr"/>
            <a:r>
              <a:rPr lang="en-US" sz="3600" dirty="0"/>
              <a:t>Stories Planned and Committed for Sprint 8</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2880868090"/>
              </p:ext>
            </p:extLst>
          </p:nvPr>
        </p:nvGraphicFramePr>
        <p:xfrm>
          <a:off x="1119962" y="2129741"/>
          <a:ext cx="8501558" cy="2889299"/>
        </p:xfrm>
        <a:graphic>
          <a:graphicData uri="http://schemas.openxmlformats.org/drawingml/2006/table">
            <a:tbl>
              <a:tblPr>
                <a:tableStyleId>{46F890A9-2807-4EBB-B81D-B2AA78EC7F39}</a:tableStyleId>
              </a:tblPr>
              <a:tblGrid>
                <a:gridCol w="1616591">
                  <a:extLst>
                    <a:ext uri="{9D8B030D-6E8A-4147-A177-3AD203B41FA5}">
                      <a16:colId xmlns:a16="http://schemas.microsoft.com/office/drawing/2014/main" val="611363021"/>
                    </a:ext>
                  </a:extLst>
                </a:gridCol>
                <a:gridCol w="5632799">
                  <a:extLst>
                    <a:ext uri="{9D8B030D-6E8A-4147-A177-3AD203B41FA5}">
                      <a16:colId xmlns:a16="http://schemas.microsoft.com/office/drawing/2014/main" val="3141220176"/>
                    </a:ext>
                  </a:extLst>
                </a:gridCol>
                <a:gridCol w="1252168">
                  <a:extLst>
                    <a:ext uri="{9D8B030D-6E8A-4147-A177-3AD203B41FA5}">
                      <a16:colId xmlns:a16="http://schemas.microsoft.com/office/drawing/2014/main" val="753185297"/>
                    </a:ext>
                  </a:extLst>
                </a:gridCol>
              </a:tblGrid>
              <a:tr h="890800">
                <a:tc>
                  <a:txBody>
                    <a:bodyPr/>
                    <a:lstStyle/>
                    <a:p>
                      <a:pPr algn="ctr"/>
                      <a:r>
                        <a:rPr lang="en-US" sz="14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400" b="1" dirty="0">
                          <a:latin typeface="Times New Roman" panose="02020603050405020304" pitchFamily="18" charset="0"/>
                          <a:cs typeface="Times New Roman" panose="02020603050405020304" pitchFamily="18" charset="0"/>
                        </a:rPr>
                        <a:t>Summary</a:t>
                      </a:r>
                    </a:p>
                  </a:txBody>
                  <a:tcPr/>
                </a:tc>
                <a:tc>
                  <a:txBody>
                    <a:bodyPr/>
                    <a:lstStyle/>
                    <a:p>
                      <a:pPr algn="ctr"/>
                      <a:r>
                        <a:rPr lang="en-US" sz="1400" b="1" dirty="0">
                          <a:latin typeface="Times New Roman" panose="02020603050405020304" pitchFamily="18" charset="0"/>
                          <a:cs typeface="Times New Roman" panose="02020603050405020304" pitchFamily="18" charset="0"/>
                        </a:rPr>
                        <a:t>Status</a:t>
                      </a:r>
                    </a:p>
                  </a:txBody>
                  <a:tcPr/>
                </a:tc>
                <a:extLst>
                  <a:ext uri="{0D108BD9-81ED-4DB2-BD59-A6C34878D82A}">
                    <a16:rowId xmlns:a16="http://schemas.microsoft.com/office/drawing/2014/main" val="745558882"/>
                  </a:ext>
                </a:extLst>
              </a:tr>
              <a:tr h="993307">
                <a:tc>
                  <a:txBody>
                    <a:bodyPr/>
                    <a:lstStyle/>
                    <a:p>
                      <a:pPr algn="ctr" fontAlgn="t"/>
                      <a:r>
                        <a:rPr lang="en-US" sz="1400" b="0" u="none" strike="noStrike" dirty="0">
                          <a:solidFill>
                            <a:srgbClr val="000000"/>
                          </a:solidFill>
                          <a:effectLst/>
                          <a:latin typeface="Times New Roman" panose="02020603050405020304" pitchFamily="18" charset="0"/>
                          <a:cs typeface="Times New Roman" panose="02020603050405020304" pitchFamily="18" charset="0"/>
                        </a:rPr>
                        <a:t>CURA- 38</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400" b="0" u="none" strike="noStrike" kern="1200" dirty="0">
                          <a:solidFill>
                            <a:srgbClr val="000000"/>
                          </a:solidFill>
                          <a:effectLst/>
                          <a:latin typeface="Times New Roman" panose="02020603050405020304" pitchFamily="18" charset="0"/>
                          <a:cs typeface="Times New Roman" panose="02020603050405020304" pitchFamily="18" charset="0"/>
                        </a:rPr>
                        <a:t>write prescriptions for the patients as directed by the doctor and can also upload prescription documents also.</a:t>
                      </a:r>
                    </a:p>
                    <a:p>
                      <a:pPr algn="just"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To-do</a:t>
                      </a:r>
                    </a:p>
                  </a:txBody>
                  <a:tcPr/>
                </a:tc>
                <a:extLst>
                  <a:ext uri="{0D108BD9-81ED-4DB2-BD59-A6C34878D82A}">
                    <a16:rowId xmlns:a16="http://schemas.microsoft.com/office/drawing/2014/main" val="1511547716"/>
                  </a:ext>
                </a:extLst>
              </a:tr>
              <a:tr h="1005192">
                <a:tc>
                  <a:txBody>
                    <a:bodyPr/>
                    <a:lstStyle/>
                    <a:p>
                      <a:pPr algn="ctr" fontAlgn="t"/>
                      <a:r>
                        <a:rPr lang="en-US" sz="1400" b="0" u="none" strike="noStrike" dirty="0">
                          <a:solidFill>
                            <a:srgbClr val="000000"/>
                          </a:solidFill>
                          <a:effectLst/>
                          <a:latin typeface="Times New Roman" panose="02020603050405020304" pitchFamily="18" charset="0"/>
                          <a:cs typeface="Times New Roman" panose="02020603050405020304" pitchFamily="18" charset="0"/>
                        </a:rPr>
                        <a:t>CURA - 36</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400" b="0" u="none" strike="noStrike" dirty="0">
                          <a:solidFill>
                            <a:srgbClr val="000000"/>
                          </a:solidFill>
                          <a:effectLst/>
                          <a:latin typeface="Times New Roman" panose="02020603050405020304" pitchFamily="18" charset="0"/>
                          <a:cs typeface="Times New Roman" panose="02020603050405020304" pitchFamily="18" charset="0"/>
                        </a:rPr>
                        <a:t>As a Staff, I want to check room availability and manage rooms according to requirement so that it will be very helpful to doctors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To-do</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6257816"/>
                  </a:ext>
                </a:extLst>
              </a:tr>
            </a:tbl>
          </a:graphicData>
        </a:graphic>
      </p:graphicFrame>
    </p:spTree>
    <p:extLst>
      <p:ext uri="{BB962C8B-B14F-4D97-AF65-F5344CB8AC3E}">
        <p14:creationId xmlns:p14="http://schemas.microsoft.com/office/powerpoint/2010/main" val="3695672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80DF651B-0216-4CE1-9993-9C81C46298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B703B97-31D0-4D92-B70B-F64FFB4902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D9A2C2F4-3DE8-4946-A834-28B7AC0F6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9D56D576-2007-4499-96AC-B7E9FF3AA7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omputer script on a screen">
            <a:extLst>
              <a:ext uri="{FF2B5EF4-FFF2-40B4-BE49-F238E27FC236}">
                <a16:creationId xmlns:a16="http://schemas.microsoft.com/office/drawing/2014/main" id="{E8E09374-2660-6D0A-2DA8-746A2BA5247A}"/>
              </a:ext>
            </a:extLst>
          </p:cNvPr>
          <p:cNvPicPr>
            <a:picLocks noChangeAspect="1"/>
          </p:cNvPicPr>
          <p:nvPr/>
        </p:nvPicPr>
        <p:blipFill rotWithShape="1">
          <a:blip r:embed="rId4"/>
          <a:srcRect t="23403" b="25099"/>
          <a:stretch/>
        </p:blipFill>
        <p:spPr>
          <a:xfrm>
            <a:off x="20" y="10"/>
            <a:ext cx="12191980" cy="4190990"/>
          </a:xfrm>
          <a:prstGeom prst="rect">
            <a:avLst/>
          </a:prstGeom>
        </p:spPr>
      </p:pic>
      <p:cxnSp>
        <p:nvCxnSpPr>
          <p:cNvPr id="19" name="Straight Connector 18">
            <a:extLst>
              <a:ext uri="{FF2B5EF4-FFF2-40B4-BE49-F238E27FC236}">
                <a16:creationId xmlns:a16="http://schemas.microsoft.com/office/drawing/2014/main" id="{07D6C532-9E83-439A-B096-039D52AE18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74B9966-34A1-4CB2-B8B2-38900CF35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B02B529-17A8-ABE9-0D06-19EE3D139A2E}"/>
              </a:ext>
            </a:extLst>
          </p:cNvPr>
          <p:cNvSpPr>
            <a:spLocks noGrp="1"/>
          </p:cNvSpPr>
          <p:nvPr>
            <p:ph type="title"/>
          </p:nvPr>
        </p:nvSpPr>
        <p:spPr>
          <a:xfrm>
            <a:off x="1146048" y="4437888"/>
            <a:ext cx="9899904" cy="1116711"/>
          </a:xfrm>
        </p:spPr>
        <p:txBody>
          <a:bodyPr vert="horz" lIns="91440" tIns="45720" rIns="91440" bIns="45720" rtlCol="0" anchor="b">
            <a:normAutofit/>
          </a:bodyPr>
          <a:lstStyle/>
          <a:p>
            <a:r>
              <a:rPr lang="en-US" sz="4800"/>
              <a:t>Application Screenshots</a:t>
            </a:r>
          </a:p>
        </p:txBody>
      </p:sp>
    </p:spTree>
    <p:extLst>
      <p:ext uri="{BB962C8B-B14F-4D97-AF65-F5344CB8AC3E}">
        <p14:creationId xmlns:p14="http://schemas.microsoft.com/office/powerpoint/2010/main" val="246699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2"/>
          <a:stretch>
            <a:fillRect/>
          </a:stretch>
        </p:blipFill>
        <p:spPr>
          <a:xfrm>
            <a:off x="8562880" y="5059665"/>
            <a:ext cx="1077059" cy="162575"/>
          </a:xfrm>
          <a:prstGeom prst="rect">
            <a:avLst/>
          </a:prstGeom>
        </p:spPr>
      </p:pic>
      <p:pic>
        <p:nvPicPr>
          <p:cNvPr id="2" name="Content Placeholder 8">
            <a:extLst>
              <a:ext uri="{FF2B5EF4-FFF2-40B4-BE49-F238E27FC236}">
                <a16:creationId xmlns:a16="http://schemas.microsoft.com/office/drawing/2014/main" id="{2A7901D4-EBB2-953C-5C89-E56FFBBC1354}"/>
              </a:ext>
            </a:extLst>
          </p:cNvPr>
          <p:cNvPicPr>
            <a:picLocks noChangeAspect="1"/>
          </p:cNvPicPr>
          <p:nvPr/>
        </p:nvPicPr>
        <p:blipFill>
          <a:blip r:embed="rId3"/>
          <a:stretch>
            <a:fillRect/>
          </a:stretch>
        </p:blipFill>
        <p:spPr>
          <a:xfrm>
            <a:off x="5090160" y="198096"/>
            <a:ext cx="4510077" cy="625646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537855" y="1808480"/>
            <a:ext cx="3935688" cy="2023252"/>
          </a:xfrm>
        </p:spPr>
        <p:txBody>
          <a:bodyPr/>
          <a:lstStyle/>
          <a:p>
            <a:r>
              <a:rPr lang="en-US" dirty="0"/>
              <a:t>HOME PAGE</a:t>
            </a:r>
          </a:p>
        </p:txBody>
      </p:sp>
    </p:spTree>
    <p:extLst>
      <p:ext uri="{BB962C8B-B14F-4D97-AF65-F5344CB8AC3E}">
        <p14:creationId xmlns:p14="http://schemas.microsoft.com/office/powerpoint/2010/main" val="4048375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772661" y="106119"/>
            <a:ext cx="8960619" cy="940361"/>
          </a:xfrm>
        </p:spPr>
        <p:txBody>
          <a:bodyPr/>
          <a:lstStyle/>
          <a:p>
            <a:r>
              <a:rPr lang="en-US" sz="3600" spc="-50" dirty="0"/>
              <a:t>ADMIN PANEL</a:t>
            </a:r>
            <a:endParaRPr lang="en-US" dirty="0"/>
          </a:p>
        </p:txBody>
      </p:sp>
      <p:pic>
        <p:nvPicPr>
          <p:cNvPr id="7" name="Content Placeholder 6">
            <a:extLst>
              <a:ext uri="{FF2B5EF4-FFF2-40B4-BE49-F238E27FC236}">
                <a16:creationId xmlns:a16="http://schemas.microsoft.com/office/drawing/2014/main" id="{6A66D7B0-578D-3BD0-A9CC-2ED1282A08E6}"/>
              </a:ext>
            </a:extLst>
          </p:cNvPr>
          <p:cNvPicPr>
            <a:picLocks noGrp="1" noChangeAspect="1"/>
          </p:cNvPicPr>
          <p:nvPr>
            <p:ph sz="quarter" idx="13"/>
          </p:nvPr>
        </p:nvPicPr>
        <p:blipFill>
          <a:blip r:embed="rId2"/>
          <a:stretch>
            <a:fillRect/>
          </a:stretch>
        </p:blipFill>
        <p:spPr>
          <a:xfrm>
            <a:off x="2652261" y="2210229"/>
            <a:ext cx="3288674" cy="2290636"/>
          </a:xfrm>
          <a:prstGeom prst="rect">
            <a:avLst/>
          </a:prstGeom>
        </p:spPr>
      </p:pic>
      <p:pic>
        <p:nvPicPr>
          <p:cNvPr id="8" name="Content Placeholder 7">
            <a:extLst>
              <a:ext uri="{FF2B5EF4-FFF2-40B4-BE49-F238E27FC236}">
                <a16:creationId xmlns:a16="http://schemas.microsoft.com/office/drawing/2014/main" id="{74B55CD5-FA6C-C3E3-5AB6-D830D3A0CF67}"/>
              </a:ext>
            </a:extLst>
          </p:cNvPr>
          <p:cNvPicPr>
            <a:picLocks noGrp="1" noChangeAspect="1"/>
          </p:cNvPicPr>
          <p:nvPr>
            <p:ph sz="quarter" idx="14"/>
          </p:nvPr>
        </p:nvPicPr>
        <p:blipFill>
          <a:blip r:embed="rId3"/>
          <a:stretch>
            <a:fillRect/>
          </a:stretch>
        </p:blipFill>
        <p:spPr>
          <a:xfrm>
            <a:off x="7348347" y="927481"/>
            <a:ext cx="3768732" cy="2356946"/>
          </a:xfrm>
          <a:prstGeom prst="rect">
            <a:avLst/>
          </a:prstGeom>
        </p:spPr>
      </p:pic>
      <p:pic>
        <p:nvPicPr>
          <p:cNvPr id="11" name="Picture 10">
            <a:extLst>
              <a:ext uri="{FF2B5EF4-FFF2-40B4-BE49-F238E27FC236}">
                <a16:creationId xmlns:a16="http://schemas.microsoft.com/office/drawing/2014/main" id="{315412F6-B24B-DF1F-D91B-8505F4F2D7CD}"/>
              </a:ext>
            </a:extLst>
          </p:cNvPr>
          <p:cNvPicPr>
            <a:picLocks noChangeAspect="1"/>
          </p:cNvPicPr>
          <p:nvPr/>
        </p:nvPicPr>
        <p:blipFill>
          <a:blip r:embed="rId4"/>
          <a:stretch>
            <a:fillRect/>
          </a:stretch>
        </p:blipFill>
        <p:spPr>
          <a:xfrm>
            <a:off x="7348348" y="3891309"/>
            <a:ext cx="3768731" cy="2860572"/>
          </a:xfrm>
          <a:prstGeom prst="rect">
            <a:avLst/>
          </a:prstGeom>
        </p:spPr>
      </p:pic>
    </p:spTree>
    <p:extLst>
      <p:ext uri="{BB962C8B-B14F-4D97-AF65-F5344CB8AC3E}">
        <p14:creationId xmlns:p14="http://schemas.microsoft.com/office/powerpoint/2010/main" val="4208696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2"/>
          <a:stretch>
            <a:fillRect/>
          </a:stretch>
        </p:blipFill>
        <p:spPr>
          <a:xfrm>
            <a:off x="8562880" y="5059665"/>
            <a:ext cx="1077059" cy="162575"/>
          </a:xfrm>
          <a:prstGeom prst="rect">
            <a:avLst/>
          </a:prstGeom>
        </p:spPr>
      </p:pic>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417061" y="-340921"/>
            <a:ext cx="10364451" cy="1596177"/>
          </a:xfrm>
        </p:spPr>
        <p:txBody>
          <a:bodyPr/>
          <a:lstStyle/>
          <a:p>
            <a:r>
              <a:rPr lang="en-US" sz="3600" spc="-50" dirty="0"/>
              <a:t>Doctor PANEL</a:t>
            </a:r>
            <a:endParaRPr lang="en-US" dirty="0"/>
          </a:p>
        </p:txBody>
      </p:sp>
      <p:pic>
        <p:nvPicPr>
          <p:cNvPr id="8" name="Content Placeholder 7">
            <a:extLst>
              <a:ext uri="{FF2B5EF4-FFF2-40B4-BE49-F238E27FC236}">
                <a16:creationId xmlns:a16="http://schemas.microsoft.com/office/drawing/2014/main" id="{B21BB1A8-7971-B010-D039-85025201E35F}"/>
              </a:ext>
            </a:extLst>
          </p:cNvPr>
          <p:cNvPicPr>
            <a:picLocks noGrp="1" noChangeAspect="1"/>
          </p:cNvPicPr>
          <p:nvPr>
            <p:ph sz="quarter" idx="13"/>
          </p:nvPr>
        </p:nvPicPr>
        <p:blipFill>
          <a:blip r:embed="rId3"/>
          <a:stretch>
            <a:fillRect/>
          </a:stretch>
        </p:blipFill>
        <p:spPr>
          <a:xfrm>
            <a:off x="1087408" y="2295828"/>
            <a:ext cx="4095052" cy="2763837"/>
          </a:xfrm>
          <a:prstGeom prst="rect">
            <a:avLst/>
          </a:prstGeom>
        </p:spPr>
      </p:pic>
      <p:pic>
        <p:nvPicPr>
          <p:cNvPr id="11" name="Content Placeholder 10">
            <a:extLst>
              <a:ext uri="{FF2B5EF4-FFF2-40B4-BE49-F238E27FC236}">
                <a16:creationId xmlns:a16="http://schemas.microsoft.com/office/drawing/2014/main" id="{2FB43F49-8F50-CD89-0242-4B3FD67B9530}"/>
              </a:ext>
            </a:extLst>
          </p:cNvPr>
          <p:cNvPicPr>
            <a:picLocks noGrp="1" noChangeAspect="1"/>
          </p:cNvPicPr>
          <p:nvPr>
            <p:ph sz="quarter" idx="14"/>
          </p:nvPr>
        </p:nvPicPr>
        <p:blipFill rotWithShape="1">
          <a:blip r:embed="rId4"/>
          <a:srcRect r="-6"/>
          <a:stretch/>
        </p:blipFill>
        <p:spPr bwMode="auto">
          <a:xfrm>
            <a:off x="5834377" y="1057144"/>
            <a:ext cx="4266755" cy="210405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97133A00-AED2-01BE-7EBB-8C61EB50A886}"/>
              </a:ext>
            </a:extLst>
          </p:cNvPr>
          <p:cNvPicPr>
            <a:picLocks noChangeAspect="1"/>
          </p:cNvPicPr>
          <p:nvPr/>
        </p:nvPicPr>
        <p:blipFill>
          <a:blip r:embed="rId5"/>
          <a:stretch>
            <a:fillRect/>
          </a:stretch>
        </p:blipFill>
        <p:spPr>
          <a:xfrm>
            <a:off x="5897092" y="3751100"/>
            <a:ext cx="4374668" cy="2942280"/>
          </a:xfrm>
          <a:prstGeom prst="rect">
            <a:avLst/>
          </a:prstGeom>
        </p:spPr>
      </p:pic>
    </p:spTree>
    <p:extLst>
      <p:ext uri="{BB962C8B-B14F-4D97-AF65-F5344CB8AC3E}">
        <p14:creationId xmlns:p14="http://schemas.microsoft.com/office/powerpoint/2010/main" val="110910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8"/>
            <a:ext cx="7695724" cy="1053330"/>
          </a:xfrm>
        </p:spPr>
        <p:txBody>
          <a:bodyPr/>
          <a:lstStyle/>
          <a:p>
            <a:r>
              <a:rPr lang="en-US" dirty="0"/>
              <a:t>MEET OUR TEAM</a:t>
            </a:r>
          </a:p>
        </p:txBody>
      </p:sp>
      <p:pic>
        <p:nvPicPr>
          <p:cNvPr id="6" name="Picture 6">
            <a:extLst>
              <a:ext uri="{FF2B5EF4-FFF2-40B4-BE49-F238E27FC236}">
                <a16:creationId xmlns:a16="http://schemas.microsoft.com/office/drawing/2014/main" id="{16F0194B-49F1-6C85-0016-944758DAD741}"/>
              </a:ext>
            </a:extLst>
          </p:cNvPr>
          <p:cNvPicPr>
            <a:picLocks noGrp="1" noChangeAspect="1"/>
          </p:cNvPicPr>
          <p:nvPr>
            <p:ph type="pic" sz="quarter" idx="14"/>
          </p:nvPr>
        </p:nvPicPr>
        <p:blipFill rotWithShape="1">
          <a:blip r:embed="rId2"/>
          <a:srcRect t="12468" b="12468"/>
          <a:stretch/>
        </p:blipFill>
        <p:spPr>
          <a:xfrm>
            <a:off x="962400" y="2881772"/>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813913" y="5042190"/>
            <a:ext cx="2317707" cy="343061"/>
          </a:xfrm>
        </p:spPr>
        <p:txBody>
          <a:bodyPr/>
          <a:lstStyle/>
          <a:p>
            <a:r>
              <a:rPr lang="en-US" dirty="0"/>
              <a:t>SHIVANSH TOMAR</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1"/>
          </p:nvPr>
        </p:nvSpPr>
        <p:spPr>
          <a:xfrm>
            <a:off x="4423739" y="5328390"/>
            <a:ext cx="2330815" cy="580572"/>
          </a:xfrm>
        </p:spPr>
        <p:txBody>
          <a:bodyPr/>
          <a:lstStyle/>
          <a:p>
            <a:r>
              <a:rPr lang="en-US" dirty="0"/>
              <a:t>QUALITY</a:t>
            </a:r>
          </a:p>
          <a:p>
            <a:r>
              <a:rPr lang="en-US" dirty="0"/>
              <a:t>ANALYST EGINEER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a:stretch/>
        </p:blipFill>
        <p:spPr>
          <a:xfrm>
            <a:off x="4689880" y="2414944"/>
            <a:ext cx="1977062" cy="2312339"/>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4423738" y="4912493"/>
            <a:ext cx="2330816" cy="343061"/>
          </a:xfrm>
        </p:spPr>
        <p:txBody>
          <a:bodyPr/>
          <a:lstStyle/>
          <a:p>
            <a:r>
              <a:rPr lang="en-US" dirty="0"/>
              <a:t>NIKHIL</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2"/>
          </p:nvPr>
        </p:nvSpPr>
        <p:spPr>
          <a:xfrm>
            <a:off x="8238260" y="5385251"/>
            <a:ext cx="1845511" cy="343061"/>
          </a:xfrm>
        </p:spPr>
        <p:txBody>
          <a:bodyPr/>
          <a:lstStyle/>
          <a:p>
            <a:r>
              <a:rPr lang="en-US" dirty="0"/>
              <a:t>DEVELOPER</a:t>
            </a:r>
          </a:p>
        </p:txBody>
      </p:sp>
      <p:pic>
        <p:nvPicPr>
          <p:cNvPr id="20" name="Picture Placeholder 19" descr="A picture containing outdoor, building, person, street&#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a:srcRect/>
          <a:stretch/>
        </p:blipFill>
        <p:spPr>
          <a:xfrm>
            <a:off x="8415914" y="2849646"/>
            <a:ext cx="1432492" cy="1790615"/>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002162" y="4912492"/>
            <a:ext cx="2317707" cy="343061"/>
          </a:xfrm>
        </p:spPr>
        <p:txBody>
          <a:bodyPr/>
          <a:lstStyle/>
          <a:p>
            <a:r>
              <a:rPr lang="en-US" dirty="0"/>
              <a:t>JIGAR SHAH</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0"/>
          </p:nvPr>
        </p:nvSpPr>
        <p:spPr>
          <a:xfrm>
            <a:off x="1115839" y="5468213"/>
            <a:ext cx="1845511" cy="343061"/>
          </a:xfrm>
        </p:spPr>
        <p:txBody>
          <a:bodyPr/>
          <a:lstStyle/>
          <a:p>
            <a:r>
              <a:rPr lang="en-US" sz="1000" dirty="0"/>
              <a:t>DEVELOPER</a:t>
            </a:r>
          </a:p>
        </p:txBody>
      </p:sp>
    </p:spTree>
    <p:extLst>
      <p:ext uri="{BB962C8B-B14F-4D97-AF65-F5344CB8AC3E}">
        <p14:creationId xmlns:p14="http://schemas.microsoft.com/office/powerpoint/2010/main" val="2769376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2"/>
          <a:stretch>
            <a:fillRect/>
          </a:stretch>
        </p:blipFill>
        <p:spPr>
          <a:xfrm>
            <a:off x="8562880" y="5059665"/>
            <a:ext cx="1077059" cy="162575"/>
          </a:xfrm>
          <a:prstGeom prst="rect">
            <a:avLst/>
          </a:prstGeom>
        </p:spPr>
      </p:pic>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772661" y="106119"/>
            <a:ext cx="10364451" cy="1596177"/>
          </a:xfrm>
        </p:spPr>
        <p:txBody>
          <a:bodyPr/>
          <a:lstStyle/>
          <a:p>
            <a:r>
              <a:rPr lang="en-US" sz="3600" spc="-50" dirty="0"/>
              <a:t>Register &amp; Login Screen</a:t>
            </a:r>
            <a:endParaRPr lang="en-US" dirty="0"/>
          </a:p>
        </p:txBody>
      </p:sp>
      <p:pic>
        <p:nvPicPr>
          <p:cNvPr id="7" name="Content Placeholder 6" descr="Graphical user interface&#10;&#10;Description automatically generated">
            <a:extLst>
              <a:ext uri="{FF2B5EF4-FFF2-40B4-BE49-F238E27FC236}">
                <a16:creationId xmlns:a16="http://schemas.microsoft.com/office/drawing/2014/main" id="{A7987B28-86BE-CE07-2F0C-E746AA83F752}"/>
              </a:ext>
            </a:extLst>
          </p:cNvPr>
          <p:cNvPicPr>
            <a:picLocks noGrp="1" noChangeAspect="1"/>
          </p:cNvPicPr>
          <p:nvPr>
            <p:ph sz="quarter" idx="13"/>
          </p:nvPr>
        </p:nvPicPr>
        <p:blipFill>
          <a:blip r:embed="rId3"/>
          <a:stretch>
            <a:fillRect/>
          </a:stretch>
        </p:blipFill>
        <p:spPr>
          <a:xfrm>
            <a:off x="721861" y="1944427"/>
            <a:ext cx="4668966" cy="3424237"/>
          </a:xfrm>
          <a:prstGeom prst="rect">
            <a:avLst/>
          </a:prstGeom>
        </p:spPr>
      </p:pic>
      <p:pic>
        <p:nvPicPr>
          <p:cNvPr id="8" name="Content Placeholder 7" descr="Graphical user interface, application&#10;&#10;Description automatically generated">
            <a:extLst>
              <a:ext uri="{FF2B5EF4-FFF2-40B4-BE49-F238E27FC236}">
                <a16:creationId xmlns:a16="http://schemas.microsoft.com/office/drawing/2014/main" id="{C1950E70-E9CD-DBE2-CFF2-AAA1C2AE6562}"/>
              </a:ext>
            </a:extLst>
          </p:cNvPr>
          <p:cNvPicPr>
            <a:picLocks noGrp="1" noChangeAspect="1"/>
          </p:cNvPicPr>
          <p:nvPr>
            <p:ph sz="quarter" idx="14"/>
          </p:nvPr>
        </p:nvPicPr>
        <p:blipFill>
          <a:blip r:embed="rId4"/>
          <a:stretch>
            <a:fillRect/>
          </a:stretch>
        </p:blipFill>
        <p:spPr>
          <a:xfrm>
            <a:off x="6172200" y="1944427"/>
            <a:ext cx="5105400" cy="3519944"/>
          </a:xfrm>
          <a:prstGeom prst="rect">
            <a:avLst/>
          </a:prstGeom>
        </p:spPr>
      </p:pic>
    </p:spTree>
    <p:extLst>
      <p:ext uri="{BB962C8B-B14F-4D97-AF65-F5344CB8AC3E}">
        <p14:creationId xmlns:p14="http://schemas.microsoft.com/office/powerpoint/2010/main" val="3754606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2"/>
          <a:stretch>
            <a:fillRect/>
          </a:stretch>
        </p:blipFill>
        <p:spPr>
          <a:xfrm>
            <a:off x="8562880" y="5059665"/>
            <a:ext cx="1077059" cy="162575"/>
          </a:xfrm>
          <a:prstGeom prst="rect">
            <a:avLst/>
          </a:prstGeom>
        </p:spPr>
      </p:pic>
      <p:sp>
        <p:nvSpPr>
          <p:cNvPr id="5" name="Title 4">
            <a:extLst>
              <a:ext uri="{FF2B5EF4-FFF2-40B4-BE49-F238E27FC236}">
                <a16:creationId xmlns:a16="http://schemas.microsoft.com/office/drawing/2014/main" id="{B6A0E09B-918A-8BB2-5974-085B92E13284}"/>
              </a:ext>
            </a:extLst>
          </p:cNvPr>
          <p:cNvSpPr>
            <a:spLocks noGrp="1"/>
          </p:cNvSpPr>
          <p:nvPr>
            <p:ph type="title"/>
          </p:nvPr>
        </p:nvSpPr>
        <p:spPr>
          <a:xfrm>
            <a:off x="772661" y="106119"/>
            <a:ext cx="10364451" cy="1596177"/>
          </a:xfrm>
        </p:spPr>
        <p:txBody>
          <a:bodyPr/>
          <a:lstStyle/>
          <a:p>
            <a:r>
              <a:rPr lang="en-US" sz="3600" spc="-50" dirty="0"/>
              <a:t>Appointment Screen</a:t>
            </a:r>
            <a:endParaRPr lang="en-US" dirty="0"/>
          </a:p>
        </p:txBody>
      </p:sp>
      <p:pic>
        <p:nvPicPr>
          <p:cNvPr id="10" name="Content Placeholder 9">
            <a:extLst>
              <a:ext uri="{FF2B5EF4-FFF2-40B4-BE49-F238E27FC236}">
                <a16:creationId xmlns:a16="http://schemas.microsoft.com/office/drawing/2014/main" id="{332B324C-4B0B-810E-2E16-CDDE5C2DDB2B}"/>
              </a:ext>
            </a:extLst>
          </p:cNvPr>
          <p:cNvPicPr>
            <a:picLocks noGrp="1" noChangeAspect="1"/>
          </p:cNvPicPr>
          <p:nvPr>
            <p:ph sz="quarter" idx="13"/>
          </p:nvPr>
        </p:nvPicPr>
        <p:blipFill>
          <a:blip r:embed="rId3"/>
          <a:stretch>
            <a:fillRect/>
          </a:stretch>
        </p:blipFill>
        <p:spPr>
          <a:xfrm>
            <a:off x="1435755" y="1944427"/>
            <a:ext cx="3696929" cy="3424237"/>
          </a:xfrm>
          <a:prstGeom prst="rect">
            <a:avLst/>
          </a:prstGeom>
        </p:spPr>
      </p:pic>
      <p:pic>
        <p:nvPicPr>
          <p:cNvPr id="14" name="Content Placeholder 13">
            <a:extLst>
              <a:ext uri="{FF2B5EF4-FFF2-40B4-BE49-F238E27FC236}">
                <a16:creationId xmlns:a16="http://schemas.microsoft.com/office/drawing/2014/main" id="{456A085D-059C-C0CE-7920-92B4F955788B}"/>
              </a:ext>
            </a:extLst>
          </p:cNvPr>
          <p:cNvPicPr>
            <a:picLocks noGrp="1" noChangeAspect="1"/>
          </p:cNvPicPr>
          <p:nvPr>
            <p:ph sz="quarter" idx="14"/>
          </p:nvPr>
        </p:nvPicPr>
        <p:blipFill>
          <a:blip r:embed="rId4"/>
          <a:stretch>
            <a:fillRect/>
          </a:stretch>
        </p:blipFill>
        <p:spPr>
          <a:xfrm>
            <a:off x="6219981" y="1944426"/>
            <a:ext cx="4685798" cy="3424237"/>
          </a:xfrm>
          <a:prstGeom prst="rect">
            <a:avLst/>
          </a:prstGeom>
        </p:spPr>
      </p:pic>
    </p:spTree>
    <p:extLst>
      <p:ext uri="{BB962C8B-B14F-4D97-AF65-F5344CB8AC3E}">
        <p14:creationId xmlns:p14="http://schemas.microsoft.com/office/powerpoint/2010/main" val="3127811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Locator flag on a city map">
            <a:extLst>
              <a:ext uri="{FF2B5EF4-FFF2-40B4-BE49-F238E27FC236}">
                <a16:creationId xmlns:a16="http://schemas.microsoft.com/office/drawing/2014/main" id="{4BD73886-5D9C-F6EF-BDF6-C812D4338542}"/>
              </a:ext>
            </a:extLst>
          </p:cNvPr>
          <p:cNvPicPr>
            <a:picLocks noChangeAspect="1"/>
          </p:cNvPicPr>
          <p:nvPr/>
        </p:nvPicPr>
        <p:blipFill rotWithShape="1">
          <a:blip r:embed="rId2"/>
          <a:srcRect b="15730"/>
          <a:stretch/>
        </p:blipFill>
        <p:spPr>
          <a:xfrm>
            <a:off x="0" y="10"/>
            <a:ext cx="12191999" cy="6857990"/>
          </a:xfrm>
          <a:prstGeom prst="rect">
            <a:avLst/>
          </a:prstGeom>
        </p:spPr>
      </p:pic>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rgbClr val="FFFFFF"/>
                </a:solidFill>
              </a:rPr>
              <a:t>GITHUB LINK</a:t>
            </a:r>
          </a:p>
        </p:txBody>
      </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52</a:t>
            </a:fld>
            <a:endParaRPr lang="en-US" sz="1200">
              <a:solidFill>
                <a:srgbClr val="FFFFFF"/>
              </a:solidFill>
              <a:latin typeface="Calibri" panose="020F0502020204030204"/>
            </a:endParaRPr>
          </a:p>
        </p:txBody>
      </p:sp>
      <p:sp>
        <p:nvSpPr>
          <p:cNvPr id="6" name="Title 1">
            <a:extLst>
              <a:ext uri="{FF2B5EF4-FFF2-40B4-BE49-F238E27FC236}">
                <a16:creationId xmlns:a16="http://schemas.microsoft.com/office/drawing/2014/main" id="{1D727AD2-F60B-06E3-5475-420AC2D8764A}"/>
              </a:ext>
            </a:extLst>
          </p:cNvPr>
          <p:cNvSpPr txBox="1">
            <a:spLocks/>
          </p:cNvSpPr>
          <p:nvPr/>
        </p:nvSpPr>
        <p:spPr>
          <a:xfrm>
            <a:off x="1100051" y="4072043"/>
            <a:ext cx="10058400"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Bef>
                <a:spcPts val="1000"/>
              </a:spcBef>
            </a:pPr>
            <a:r>
              <a:rPr lang="en-US" sz="1600" dirty="0">
                <a:hlinkClick r:id="rId3"/>
              </a:rPr>
              <a:t>https://github.com/htmw/HMS/wiki</a:t>
            </a:r>
            <a:endParaRPr lang="en-US" sz="2400" dirty="0">
              <a:solidFill>
                <a:srgbClr val="FFFFFF"/>
              </a:solidFill>
              <a:latin typeface="+mn-lt"/>
              <a:ea typeface="+mn-ea"/>
              <a:cs typeface="+mn-cs"/>
            </a:endParaRPr>
          </a:p>
        </p:txBody>
      </p:sp>
    </p:spTree>
    <p:extLst>
      <p:ext uri="{BB962C8B-B14F-4D97-AF65-F5344CB8AC3E}">
        <p14:creationId xmlns:p14="http://schemas.microsoft.com/office/powerpoint/2010/main" val="43889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34" name="Picture 2">
            <a:extLst>
              <a:ext uri="{FF2B5EF4-FFF2-40B4-BE49-F238E27FC236}">
                <a16:creationId xmlns:a16="http://schemas.microsoft.com/office/drawing/2014/main" id="{E43006C0-9CF0-4AD0-9C72-B3F9942A80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5">
            <a:extLst>
              <a:ext uri="{FF2B5EF4-FFF2-40B4-BE49-F238E27FC236}">
                <a16:creationId xmlns:a16="http://schemas.microsoft.com/office/drawing/2014/main" id="{4307D36E-6608-46E6-857A-E172960BB6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6" name="Rectangle 27">
            <a:extLst>
              <a:ext uri="{FF2B5EF4-FFF2-40B4-BE49-F238E27FC236}">
                <a16:creationId xmlns:a16="http://schemas.microsoft.com/office/drawing/2014/main" id="{22052095-6D4E-412C-BDAD-22612DA69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
            <a:extLst>
              <a:ext uri="{FF2B5EF4-FFF2-40B4-BE49-F238E27FC236}">
                <a16:creationId xmlns:a16="http://schemas.microsoft.com/office/drawing/2014/main" id="{8606ADE0-AB1F-4565-8DAA-F903895725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9" descr="Smiling Face with No Fill">
            <a:extLst>
              <a:ext uri="{FF2B5EF4-FFF2-40B4-BE49-F238E27FC236}">
                <a16:creationId xmlns:a16="http://schemas.microsoft.com/office/drawing/2014/main" id="{BBA88B6F-FF0A-A7CB-1A89-5EBCDB5F54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262" y="618517"/>
            <a:ext cx="5629884" cy="562988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8" name="Picture 31">
            <a:extLst>
              <a:ext uri="{FF2B5EF4-FFF2-40B4-BE49-F238E27FC236}">
                <a16:creationId xmlns:a16="http://schemas.microsoft.com/office/drawing/2014/main" id="{1F77F438-9D32-4287-9708-0AC36FEBC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8196408" y="2367092"/>
            <a:ext cx="3352128" cy="3881309"/>
          </a:xfrm>
        </p:spPr>
        <p:txBody>
          <a:bodyPr vert="horz" lIns="91440" tIns="45720" rIns="91440" bIns="45720" rtlCol="0">
            <a:normAutofit/>
          </a:bodyPr>
          <a:lstStyle/>
          <a:p>
            <a:pPr indent="-228600" algn="l">
              <a:buFont typeface="Arial" panose="020B0604020202020204" pitchFamily="34" charset="0"/>
              <a:buChar char="•"/>
            </a:pPr>
            <a:r>
              <a:rPr lang="en-US" sz="1800" dirty="0">
                <a:solidFill>
                  <a:schemeClr val="tx1"/>
                </a:solidFill>
              </a:rPr>
              <a:t>Sai Teja </a:t>
            </a:r>
            <a:r>
              <a:rPr lang="en-US" sz="1800" dirty="0" err="1">
                <a:solidFill>
                  <a:schemeClr val="tx1"/>
                </a:solidFill>
              </a:rPr>
              <a:t>Koribilli</a:t>
            </a:r>
            <a:endParaRPr lang="en-US" sz="1800" dirty="0">
              <a:solidFill>
                <a:schemeClr val="tx1"/>
              </a:solidFill>
            </a:endParaRPr>
          </a:p>
          <a:p>
            <a:pPr indent="-228600" algn="l">
              <a:buFont typeface="Arial" panose="020B0604020202020204" pitchFamily="34" charset="0"/>
              <a:buChar char="•"/>
            </a:pPr>
            <a:r>
              <a:rPr lang="en-US" sz="1800" dirty="0">
                <a:solidFill>
                  <a:schemeClr val="tx1"/>
                </a:solidFill>
              </a:rPr>
              <a:t>Jigar Shah</a:t>
            </a:r>
          </a:p>
          <a:p>
            <a:pPr indent="-228600" algn="l">
              <a:buFont typeface="Arial" panose="020B0604020202020204" pitchFamily="34" charset="0"/>
              <a:buChar char="•"/>
            </a:pPr>
            <a:r>
              <a:rPr lang="en-US" sz="1800" dirty="0">
                <a:solidFill>
                  <a:schemeClr val="tx1"/>
                </a:solidFill>
              </a:rPr>
              <a:t>Mounika </a:t>
            </a:r>
            <a:r>
              <a:rPr lang="en-US" sz="1800" dirty="0" err="1">
                <a:solidFill>
                  <a:schemeClr val="tx1"/>
                </a:solidFill>
              </a:rPr>
              <a:t>Thalla</a:t>
            </a:r>
            <a:endParaRPr lang="en-US" sz="1800" dirty="0">
              <a:solidFill>
                <a:schemeClr val="tx1"/>
              </a:solidFill>
            </a:endParaRPr>
          </a:p>
          <a:p>
            <a:pPr indent="-228600" algn="l">
              <a:buFont typeface="Arial" panose="020B0604020202020204" pitchFamily="34" charset="0"/>
              <a:buChar char="•"/>
            </a:pPr>
            <a:r>
              <a:rPr lang="en-US" sz="1800" dirty="0">
                <a:solidFill>
                  <a:schemeClr val="tx1"/>
                </a:solidFill>
              </a:rPr>
              <a:t>Kuldeep Raj</a:t>
            </a:r>
          </a:p>
          <a:p>
            <a:pPr indent="-228600" algn="l">
              <a:buFont typeface="Arial" panose="020B0604020202020204" pitchFamily="34" charset="0"/>
              <a:buChar char="•"/>
            </a:pPr>
            <a:r>
              <a:rPr lang="en-US" sz="1800" dirty="0">
                <a:solidFill>
                  <a:schemeClr val="tx1"/>
                </a:solidFill>
              </a:rPr>
              <a:t>Bindu </a:t>
            </a:r>
            <a:r>
              <a:rPr lang="en-US" sz="1800" dirty="0" err="1">
                <a:solidFill>
                  <a:schemeClr val="tx1"/>
                </a:solidFill>
              </a:rPr>
              <a:t>Valishetti</a:t>
            </a:r>
            <a:endParaRPr lang="en-US" sz="1800" dirty="0">
              <a:solidFill>
                <a:schemeClr val="tx1"/>
              </a:solidFill>
            </a:endParaRPr>
          </a:p>
          <a:p>
            <a:pPr indent="-228600" algn="l">
              <a:buFont typeface="Arial" panose="020B0604020202020204" pitchFamily="34" charset="0"/>
              <a:buChar char="•"/>
            </a:pPr>
            <a:r>
              <a:rPr lang="en-US" sz="1800" dirty="0">
                <a:solidFill>
                  <a:schemeClr val="tx1"/>
                </a:solidFill>
              </a:rPr>
              <a:t>Nikhil</a:t>
            </a:r>
          </a:p>
          <a:p>
            <a:pPr indent="-228600" algn="l">
              <a:buFont typeface="Arial" panose="020B0604020202020204" pitchFamily="34" charset="0"/>
              <a:buChar char="•"/>
            </a:pPr>
            <a:r>
              <a:rPr lang="en-US" sz="1800" dirty="0" err="1">
                <a:solidFill>
                  <a:schemeClr val="tx1"/>
                </a:solidFill>
              </a:rPr>
              <a:t>Shivansh</a:t>
            </a:r>
            <a:r>
              <a:rPr lang="en-US" sz="1800" dirty="0">
                <a:solidFill>
                  <a:schemeClr val="tx1"/>
                </a:solidFill>
              </a:rPr>
              <a:t> </a:t>
            </a:r>
            <a:r>
              <a:rPr lang="en-US" sz="1800" dirty="0" err="1">
                <a:solidFill>
                  <a:schemeClr val="tx1"/>
                </a:solidFill>
              </a:rPr>
              <a:t>Tomar</a:t>
            </a:r>
            <a:endParaRPr lang="en-US" sz="1800" dirty="0">
              <a:solidFill>
                <a:schemeClr val="tx1"/>
              </a:solidFill>
            </a:endParaRPr>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8196408" y="640831"/>
            <a:ext cx="3352128" cy="1573863"/>
          </a:xfrm>
        </p:spPr>
        <p:txBody>
          <a:bodyPr vert="horz" lIns="91440" tIns="45720" rIns="91440" bIns="45720" rtlCol="0" anchor="ctr">
            <a:normAutofit/>
          </a:bodyPr>
          <a:lstStyle/>
          <a:p>
            <a:r>
              <a:rPr lang="en-US" sz="3600"/>
              <a:t>THANK YOU</a:t>
            </a:r>
          </a:p>
        </p:txBody>
      </p:sp>
    </p:spTree>
    <p:extLst>
      <p:ext uri="{BB962C8B-B14F-4D97-AF65-F5344CB8AC3E}">
        <p14:creationId xmlns:p14="http://schemas.microsoft.com/office/powerpoint/2010/main" val="19697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7FB7-FF92-D045-D673-3AE6640939A3}"/>
              </a:ext>
            </a:extLst>
          </p:cNvPr>
          <p:cNvSpPr>
            <a:spLocks noGrp="1"/>
          </p:cNvSpPr>
          <p:nvPr>
            <p:ph type="title"/>
          </p:nvPr>
        </p:nvSpPr>
        <p:spPr>
          <a:xfrm>
            <a:off x="568960" y="762000"/>
            <a:ext cx="10937240" cy="823913"/>
          </a:xfrm>
        </p:spPr>
        <p:txBody>
          <a:bodyPr vert="horz" lIns="91440" tIns="45720" rIns="91440" bIns="45720" rtlCol="0" anchor="ctr">
            <a:normAutofit/>
          </a:bodyPr>
          <a:lstStyle/>
          <a:p>
            <a:r>
              <a:rPr lang="en-US" sz="3700" kern="1200" dirty="0">
                <a:latin typeface="+mj-lt"/>
                <a:ea typeface="+mj-ea"/>
                <a:cs typeface="+mj-cs"/>
              </a:rPr>
              <a:t>Improvements made from Professor Feedback</a:t>
            </a:r>
          </a:p>
        </p:txBody>
      </p:sp>
      <p:sp>
        <p:nvSpPr>
          <p:cNvPr id="3" name="Text Placeholder 2">
            <a:extLst>
              <a:ext uri="{FF2B5EF4-FFF2-40B4-BE49-F238E27FC236}">
                <a16:creationId xmlns:a16="http://schemas.microsoft.com/office/drawing/2014/main" id="{22234FDB-A9EE-B78F-E9E5-37C1E5DAEE9B}"/>
              </a:ext>
            </a:extLst>
          </p:cNvPr>
          <p:cNvSpPr>
            <a:spLocks noGrp="1"/>
          </p:cNvSpPr>
          <p:nvPr>
            <p:ph type="body" idx="1"/>
          </p:nvPr>
        </p:nvSpPr>
        <p:spPr/>
        <p:txBody>
          <a:bodyPr>
            <a:normAutofit/>
          </a:bodyPr>
          <a:lstStyle/>
          <a:p>
            <a:r>
              <a:rPr lang="en-US" sz="2400" b="1" dirty="0">
                <a:latin typeface="Century Schoolbook"/>
                <a:ea typeface="Century Schoolbook"/>
                <a:cs typeface="Century Schoolbook"/>
                <a:sym typeface="Century Schoolbook"/>
              </a:rPr>
              <a:t>Feedback</a:t>
            </a:r>
            <a:endParaRPr lang="en-IN" sz="2400" b="1" dirty="0"/>
          </a:p>
        </p:txBody>
      </p:sp>
      <p:sp>
        <p:nvSpPr>
          <p:cNvPr id="7" name="Content Placeholder 6">
            <a:extLst>
              <a:ext uri="{FF2B5EF4-FFF2-40B4-BE49-F238E27FC236}">
                <a16:creationId xmlns:a16="http://schemas.microsoft.com/office/drawing/2014/main" id="{C2EA9C80-1A39-617B-1430-72E6D8A83B59}"/>
              </a:ext>
            </a:extLst>
          </p:cNvPr>
          <p:cNvSpPr>
            <a:spLocks noGrp="1"/>
          </p:cNvSpPr>
          <p:nvPr>
            <p:ph sz="half" idx="2"/>
          </p:nvPr>
        </p:nvSpPr>
        <p:spPr>
          <a:xfrm>
            <a:off x="911860" y="2784355"/>
            <a:ext cx="5035273" cy="644646"/>
          </a:xfrm>
        </p:spPr>
        <p:txBody>
          <a:bodyPr>
            <a:noAutofit/>
          </a:bodyPr>
          <a:lstStyle/>
          <a:p>
            <a:pPr marL="457200" lvl="0" indent="-317500" algn="l" rtl="0">
              <a:lnSpc>
                <a:spcPct val="150000"/>
              </a:lnSpc>
              <a:spcBef>
                <a:spcPts val="120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User story points should be mentioned in the Fibonacci sequence.</a:t>
            </a:r>
          </a:p>
        </p:txBody>
      </p:sp>
      <p:sp>
        <p:nvSpPr>
          <p:cNvPr id="8" name="Text Placeholder 7">
            <a:extLst>
              <a:ext uri="{FF2B5EF4-FFF2-40B4-BE49-F238E27FC236}">
                <a16:creationId xmlns:a16="http://schemas.microsoft.com/office/drawing/2014/main" id="{4D423AAB-5BF9-07D1-5BCE-4B57BD1A8979}"/>
              </a:ext>
            </a:extLst>
          </p:cNvPr>
          <p:cNvSpPr>
            <a:spLocks noGrp="1"/>
          </p:cNvSpPr>
          <p:nvPr>
            <p:ph type="body" sz="quarter" idx="3"/>
          </p:nvPr>
        </p:nvSpPr>
        <p:spPr/>
        <p:txBody>
          <a:bodyPr>
            <a:normAutofit/>
          </a:bodyPr>
          <a:lstStyle/>
          <a:p>
            <a:r>
              <a:rPr lang="en-US" b="1" dirty="0">
                <a:latin typeface="Century Schoolbook"/>
              </a:rPr>
              <a:t>Improvements</a:t>
            </a:r>
            <a:endParaRPr lang="en-IN" b="1" dirty="0">
              <a:latin typeface="Century Schoolbook"/>
            </a:endParaRPr>
          </a:p>
        </p:txBody>
      </p:sp>
      <p:sp>
        <p:nvSpPr>
          <p:cNvPr id="9" name="Content Placeholder 8">
            <a:extLst>
              <a:ext uri="{FF2B5EF4-FFF2-40B4-BE49-F238E27FC236}">
                <a16:creationId xmlns:a16="http://schemas.microsoft.com/office/drawing/2014/main" id="{06278C44-8AC1-5015-F432-AFFF7DAAD2F4}"/>
              </a:ext>
            </a:extLst>
          </p:cNvPr>
          <p:cNvSpPr>
            <a:spLocks noGrp="1"/>
          </p:cNvSpPr>
          <p:nvPr>
            <p:ph sz="quarter" idx="4"/>
          </p:nvPr>
        </p:nvSpPr>
        <p:spPr>
          <a:xfrm>
            <a:off x="5947133" y="2768983"/>
            <a:ext cx="5333007" cy="979299"/>
          </a:xfrm>
        </p:spPr>
        <p:txBody>
          <a:bodyPr>
            <a:noAutofit/>
          </a:bodyPr>
          <a:lstStyle/>
          <a:p>
            <a:pPr marL="457200" lvl="0" indent="-317500" algn="l" rtl="0">
              <a:lnSpc>
                <a:spcPct val="150000"/>
              </a:lnSpc>
              <a:spcBef>
                <a:spcPts val="120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Updated user story points in the Fibonacci sequence as 1,2,3,5,8 and so on.</a:t>
            </a:r>
          </a:p>
          <a:p>
            <a:pPr marL="139700" lvl="0" indent="0" algn="l" rtl="0">
              <a:lnSpc>
                <a:spcPct val="150000"/>
              </a:lnSpc>
              <a:spcBef>
                <a:spcPts val="0"/>
              </a:spcBef>
              <a:spcAft>
                <a:spcPts val="0"/>
              </a:spcAft>
              <a:buSzPts val="1400"/>
              <a:buNone/>
            </a:pPr>
            <a:endParaRPr lang="en-US" sz="1600" dirty="0">
              <a:latin typeface="Times New Roman" panose="02020603050405020304" pitchFamily="18" charset="0"/>
              <a:ea typeface="Century Schoolbook"/>
              <a:cs typeface="Times New Roman" panose="02020603050405020304" pitchFamily="18" charset="0"/>
              <a:sym typeface="Century Schoolbook"/>
            </a:endParaRPr>
          </a:p>
        </p:txBody>
      </p:sp>
      <p:sp>
        <p:nvSpPr>
          <p:cNvPr id="103" name="TextBox 5">
            <a:extLst>
              <a:ext uri="{FF2B5EF4-FFF2-40B4-BE49-F238E27FC236}">
                <a16:creationId xmlns:a16="http://schemas.microsoft.com/office/drawing/2014/main" id="{9DB4E515-8E0A-B3E3-CE95-92BC79245575}"/>
              </a:ext>
            </a:extLst>
          </p:cNvPr>
          <p:cNvSpPr txBox="1"/>
          <p:nvPr/>
        </p:nvSpPr>
        <p:spPr>
          <a:xfrm>
            <a:off x="731525" y="1909721"/>
            <a:ext cx="5300975"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dirty="0"/>
          </a:p>
        </p:txBody>
      </p:sp>
    </p:spTree>
    <p:extLst>
      <p:ext uri="{BB962C8B-B14F-4D97-AF65-F5344CB8AC3E}">
        <p14:creationId xmlns:p14="http://schemas.microsoft.com/office/powerpoint/2010/main" val="4607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44B09D-F3E1-2A0B-3D45-73EEE9D85D3C}"/>
              </a:ext>
            </a:extLst>
          </p:cNvPr>
          <p:cNvSpPr txBox="1"/>
          <p:nvPr/>
        </p:nvSpPr>
        <p:spPr>
          <a:xfrm>
            <a:off x="386080" y="1808480"/>
            <a:ext cx="11396214" cy="3741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Times New Roman" panose="02020603050405020304" pitchFamily="18" charset="0"/>
                <a:ea typeface="+mn-lt"/>
                <a:cs typeface="Times New Roman" panose="02020603050405020304" pitchFamily="18" charset="0"/>
              </a:rPr>
              <a:t>            Most hospitals are still facing several challenges with Hospital Management System because some of them are still using manual processes, while those who are using computerized method are also facing the challenge of adjusting to it. Like:</a:t>
            </a:r>
            <a:endParaRPr lang="en-US" sz="160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a:latin typeface="Times New Roman" panose="02020603050405020304" pitchFamily="18" charset="0"/>
                <a:ea typeface="+mn-lt"/>
                <a:cs typeface="Times New Roman" panose="02020603050405020304" pitchFamily="18" charset="0"/>
              </a:rPr>
              <a:t>The high cost of software development and deployment.</a:t>
            </a:r>
            <a:endParaRPr lang="en-US" sz="160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a:latin typeface="Times New Roman" panose="02020603050405020304" pitchFamily="18" charset="0"/>
                <a:ea typeface="+mn-lt"/>
                <a:cs typeface="Times New Roman" panose="02020603050405020304" pitchFamily="18" charset="0"/>
              </a:rPr>
              <a:t>Complex design in terms of User Interface and User Experience (UI/UX Design)</a:t>
            </a:r>
            <a:endParaRPr lang="en-US" sz="160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a:latin typeface="Times New Roman" panose="02020603050405020304" pitchFamily="18" charset="0"/>
                <a:ea typeface="+mn-lt"/>
                <a:cs typeface="Times New Roman" panose="02020603050405020304" pitchFamily="18" charset="0"/>
              </a:rPr>
              <a:t>Fear of data security breach.</a:t>
            </a:r>
            <a:endParaRPr lang="en-US" sz="160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a:latin typeface="Times New Roman" panose="02020603050405020304" pitchFamily="18" charset="0"/>
                <a:ea typeface="+mn-lt"/>
                <a:cs typeface="Times New Roman" panose="02020603050405020304" pitchFamily="18" charset="0"/>
              </a:rPr>
              <a:t>Difficulty in migrating from manual processes, because both staff and patients are used to the manual processes and so are unable to speedily cope with the new system.</a:t>
            </a:r>
            <a:endParaRPr lang="en-US" sz="160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a:latin typeface="Times New Roman" panose="02020603050405020304" pitchFamily="18" charset="0"/>
                <a:ea typeface="+mn-lt"/>
                <a:cs typeface="Times New Roman" panose="02020603050405020304" pitchFamily="18" charset="0"/>
              </a:rPr>
              <a:t>Lack of IT-friendly medical personnel is also presenting several challenges.</a:t>
            </a:r>
            <a:endParaRPr lang="en-US" sz="160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a:latin typeface="Times New Roman" panose="02020603050405020304" pitchFamily="18" charset="0"/>
                <a:ea typeface="+mn-lt"/>
                <a:cs typeface="Times New Roman" panose="02020603050405020304" pitchFamily="18" charset="0"/>
              </a:rPr>
              <a:t>A Huge influx of patients visiting government hospitals makes the process of migrating to automated processes highly difficult. They do not have the patience to wait for registration and data entry and often fail to understand the functioning of automated processes.</a:t>
            </a:r>
            <a:endParaRPr lang="en-US"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04C6DDE-F5E6-255B-C4AE-306D8F7BB898}"/>
              </a:ext>
            </a:extLst>
          </p:cNvPr>
          <p:cNvSpPr txBox="1"/>
          <p:nvPr/>
        </p:nvSpPr>
        <p:spPr>
          <a:xfrm>
            <a:off x="2569029" y="772886"/>
            <a:ext cx="6583135" cy="769441"/>
          </a:xfrm>
          <a:prstGeom prst="rect">
            <a:avLst/>
          </a:prstGeom>
          <a:noFill/>
        </p:spPr>
        <p:txBody>
          <a:bodyPr wrap="square">
            <a:spAutoFit/>
          </a:bodyPr>
          <a:lstStyle/>
          <a:p>
            <a:r>
              <a:rPr lang="en-US" sz="4400"/>
              <a:t>Problem Statement</a:t>
            </a:r>
            <a:endParaRPr lang="en-US" sz="4400" dirty="0"/>
          </a:p>
        </p:txBody>
      </p:sp>
    </p:spTree>
    <p:extLst>
      <p:ext uri="{BB962C8B-B14F-4D97-AF65-F5344CB8AC3E}">
        <p14:creationId xmlns:p14="http://schemas.microsoft.com/office/powerpoint/2010/main" val="368094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8DA9-A29D-99D0-EB14-FF223C44892D}"/>
              </a:ext>
            </a:extLst>
          </p:cNvPr>
          <p:cNvSpPr>
            <a:spLocks noGrp="1"/>
          </p:cNvSpPr>
          <p:nvPr>
            <p:ph type="title"/>
          </p:nvPr>
        </p:nvSpPr>
        <p:spPr>
          <a:xfrm>
            <a:off x="528704" y="241981"/>
            <a:ext cx="9986896" cy="916259"/>
          </a:xfrm>
        </p:spPr>
        <p:txBody>
          <a:bodyPr/>
          <a:lstStyle/>
          <a:p>
            <a:pPr algn="ctr"/>
            <a:r>
              <a:rPr lang="en-US" dirty="0"/>
              <a:t>Project Description</a:t>
            </a:r>
          </a:p>
        </p:txBody>
      </p:sp>
      <p:graphicFrame>
        <p:nvGraphicFramePr>
          <p:cNvPr id="4" name="Content Placeholder 3">
            <a:extLst>
              <a:ext uri="{FF2B5EF4-FFF2-40B4-BE49-F238E27FC236}">
                <a16:creationId xmlns:a16="http://schemas.microsoft.com/office/drawing/2014/main" id="{456C9362-FF37-5607-980D-099361A35408}"/>
              </a:ext>
            </a:extLst>
          </p:cNvPr>
          <p:cNvGraphicFramePr>
            <a:graphicFrameLocks noGrp="1"/>
          </p:cNvGraphicFramePr>
          <p:nvPr>
            <p:ph idx="1"/>
            <p:extLst>
              <p:ext uri="{D42A27DB-BD31-4B8C-83A1-F6EECF244321}">
                <p14:modId xmlns:p14="http://schemas.microsoft.com/office/powerpoint/2010/main" val="703672784"/>
              </p:ext>
            </p:extLst>
          </p:nvPr>
        </p:nvGraphicFramePr>
        <p:xfrm>
          <a:off x="2665445" y="1400221"/>
          <a:ext cx="6316824" cy="4612386"/>
        </p:xfrm>
        <a:graphic>
          <a:graphicData uri="http://schemas.openxmlformats.org/drawingml/2006/table">
            <a:tbl>
              <a:tblPr bandRow="1">
                <a:tableStyleId>{46F890A9-2807-4EBB-B81D-B2AA78EC7F39}</a:tableStyleId>
              </a:tblPr>
              <a:tblGrid>
                <a:gridCol w="1638320">
                  <a:extLst>
                    <a:ext uri="{9D8B030D-6E8A-4147-A177-3AD203B41FA5}">
                      <a16:colId xmlns:a16="http://schemas.microsoft.com/office/drawing/2014/main" val="4098883350"/>
                    </a:ext>
                  </a:extLst>
                </a:gridCol>
                <a:gridCol w="4678504">
                  <a:extLst>
                    <a:ext uri="{9D8B030D-6E8A-4147-A177-3AD203B41FA5}">
                      <a16:colId xmlns:a16="http://schemas.microsoft.com/office/drawing/2014/main" val="91846968"/>
                    </a:ext>
                  </a:extLst>
                </a:gridCol>
              </a:tblGrid>
              <a:tr h="242446">
                <a:tc gridSpan="2">
                  <a:txBody>
                    <a:bodyPr/>
                    <a:lstStyle/>
                    <a:p>
                      <a:pPr marL="0" marR="0" algn="ctr">
                        <a:spcBef>
                          <a:spcPts val="100"/>
                        </a:spcBef>
                        <a:spcAft>
                          <a:spcPts val="200"/>
                        </a:spcAft>
                      </a:pPr>
                      <a:r>
                        <a:rPr lang="en-US" sz="1400" dirty="0">
                          <a:solidFill>
                            <a:schemeClr val="tx1"/>
                          </a:solidFill>
                          <a:effectLst/>
                        </a:rPr>
                        <a:t>Project Description</a:t>
                      </a:r>
                      <a:endParaRPr lang="en-US" sz="1200" dirty="0">
                        <a:solidFill>
                          <a:schemeClr val="tx1"/>
                        </a:solidFill>
                        <a:effectLst/>
                        <a:latin typeface="Calibri" panose="020F0502020204030204" pitchFamily="34"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066148219"/>
                  </a:ext>
                </a:extLst>
              </a:tr>
              <a:tr h="190494">
                <a:tc>
                  <a:txBody>
                    <a:bodyPr/>
                    <a:lstStyle/>
                    <a:p>
                      <a:pPr marL="0" marR="0">
                        <a:spcBef>
                          <a:spcPts val="100"/>
                        </a:spcBef>
                        <a:spcAft>
                          <a:spcPts val="200"/>
                        </a:spcAft>
                      </a:pPr>
                      <a:r>
                        <a:rPr lang="en-US" sz="1100">
                          <a:effectLst/>
                        </a:rPr>
                        <a:t>Project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dirty="0" err="1">
                          <a:effectLst/>
                        </a:rPr>
                        <a:t>Cura</a:t>
                      </a:r>
                      <a:r>
                        <a:rPr lang="en-US" sz="1100" dirty="0">
                          <a:effectLst/>
                        </a:rPr>
                        <a:t> HMS</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44432227"/>
                  </a:ext>
                </a:extLst>
              </a:tr>
              <a:tr h="214396">
                <a:tc>
                  <a:txBody>
                    <a:bodyPr/>
                    <a:lstStyle/>
                    <a:p>
                      <a:pPr marL="0" marR="0">
                        <a:spcBef>
                          <a:spcPts val="100"/>
                        </a:spcBef>
                        <a:spcAft>
                          <a:spcPts val="200"/>
                        </a:spcAft>
                      </a:pPr>
                      <a:r>
                        <a:rPr lang="en-US" sz="1100">
                          <a:effectLst/>
                        </a:rPr>
                        <a:t>Team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US" sz="1100" kern="1200" dirty="0">
                          <a:solidFill>
                            <a:schemeClr val="dk1"/>
                          </a:solidFill>
                          <a:effectLst/>
                        </a:rPr>
                        <a:t>Medical Maestros</a:t>
                      </a:r>
                      <a:endParaRPr lang="en-US" sz="11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571001932"/>
                  </a:ext>
                </a:extLst>
              </a:tr>
              <a:tr h="2743200">
                <a:tc>
                  <a:txBody>
                    <a:bodyPr/>
                    <a:lstStyle/>
                    <a:p>
                      <a:pPr marL="0" marR="0">
                        <a:spcBef>
                          <a:spcPts val="100"/>
                        </a:spcBef>
                        <a:spcAft>
                          <a:spcPts val="200"/>
                        </a:spcAft>
                      </a:pPr>
                      <a:r>
                        <a:rPr lang="en-US" sz="1100" dirty="0">
                          <a:effectLst/>
                        </a:rPr>
                        <a:t>Project Description:</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indent="-182880" defTabSz="914400">
                        <a:spcAft>
                          <a:spcPts val="600"/>
                        </a:spcAft>
                        <a:buClr>
                          <a:schemeClr val="accent1"/>
                        </a:buClr>
                      </a:pPr>
                      <a:r>
                        <a:rPr lang="en-US" sz="1100" dirty="0"/>
                        <a:t>CURA helps to automate routine tasks, optimize staff coordination, improve communication, distribute the workload, store different types of information, and provide financial and HR management.</a:t>
                      </a:r>
                    </a:p>
                    <a:p>
                      <a:pPr marL="0" marR="0">
                        <a:spcBef>
                          <a:spcPts val="100"/>
                        </a:spcBef>
                        <a:spcAft>
                          <a:spcPts val="200"/>
                        </a:spcAft>
                      </a:pPr>
                      <a:r>
                        <a:rPr lang="en-US" sz="1100" dirty="0">
                          <a:effectLst/>
                        </a:rPr>
                        <a:t> </a:t>
                      </a:r>
                      <a:endParaRPr lang="en-US" sz="1200" dirty="0">
                        <a:effectLst/>
                      </a:endParaRPr>
                    </a:p>
                    <a:p>
                      <a:pPr marL="0" marR="0">
                        <a:spcBef>
                          <a:spcPts val="100"/>
                        </a:spcBef>
                        <a:spcAft>
                          <a:spcPts val="200"/>
                        </a:spcAft>
                      </a:pPr>
                      <a:r>
                        <a:rPr lang="en-US" sz="1100" b="1" dirty="0">
                          <a:effectLst/>
                        </a:rPr>
                        <a:t>For patients</a:t>
                      </a:r>
                      <a:endParaRPr lang="en-US" sz="1200" dirty="0">
                        <a:effectLst/>
                      </a:endParaRPr>
                    </a:p>
                    <a:p>
                      <a:pPr marL="0" marR="0">
                        <a:spcBef>
                          <a:spcPts val="100"/>
                        </a:spcBef>
                        <a:spcAft>
                          <a:spcPts val="200"/>
                        </a:spcAft>
                      </a:pPr>
                      <a:r>
                        <a:rPr lang="en-US" sz="1100" b="1" dirty="0">
                          <a:effectLst/>
                        </a:rPr>
                        <a:t>who</a:t>
                      </a:r>
                      <a:r>
                        <a:rPr lang="en-US" sz="1100" dirty="0">
                          <a:effectLst/>
                        </a:rPr>
                        <a:t> want to book an appointments,</a:t>
                      </a:r>
                      <a:endParaRPr lang="en-US" sz="1200" dirty="0">
                        <a:effectLst/>
                      </a:endParaRPr>
                    </a:p>
                    <a:p>
                      <a:pPr marL="0" marR="0">
                        <a:spcBef>
                          <a:spcPts val="100"/>
                        </a:spcBef>
                        <a:spcAft>
                          <a:spcPts val="200"/>
                        </a:spcAft>
                      </a:pPr>
                      <a:r>
                        <a:rPr lang="en-US" sz="1100" b="1" dirty="0">
                          <a:effectLst/>
                        </a:rPr>
                        <a:t>the</a:t>
                      </a:r>
                      <a:r>
                        <a:rPr lang="en-US" sz="1100" dirty="0">
                          <a:effectLst/>
                        </a:rPr>
                        <a:t> CURA</a:t>
                      </a:r>
                      <a:endParaRPr lang="en-US" sz="1200" dirty="0">
                        <a:effectLst/>
                      </a:endParaRPr>
                    </a:p>
                    <a:p>
                      <a:pPr marL="0" marR="0">
                        <a:spcBef>
                          <a:spcPts val="100"/>
                        </a:spcBef>
                        <a:spcAft>
                          <a:spcPts val="200"/>
                        </a:spcAft>
                      </a:pPr>
                      <a:r>
                        <a:rPr lang="en-US" sz="1100" b="1" dirty="0">
                          <a:effectLst/>
                        </a:rPr>
                        <a:t>is a </a:t>
                      </a:r>
                      <a:r>
                        <a:rPr lang="en-US" sz="1100" dirty="0">
                          <a:effectLst/>
                        </a:rPr>
                        <a:t>web app</a:t>
                      </a:r>
                      <a:endParaRPr lang="en-US" sz="1200" dirty="0">
                        <a:effectLst/>
                      </a:endParaRPr>
                    </a:p>
                    <a:p>
                      <a:pPr marL="0" marR="0">
                        <a:spcBef>
                          <a:spcPts val="100"/>
                        </a:spcBef>
                        <a:spcAft>
                          <a:spcPts val="200"/>
                        </a:spcAft>
                      </a:pPr>
                      <a:r>
                        <a:rPr lang="en-US" sz="1100" b="1" dirty="0">
                          <a:effectLst/>
                        </a:rPr>
                        <a:t>that</a:t>
                      </a:r>
                      <a:r>
                        <a:rPr lang="en-US" sz="1100" dirty="0">
                          <a:effectLst/>
                        </a:rPr>
                        <a:t> provides a hassle-less to book an appointment with doctor,</a:t>
                      </a:r>
                      <a:endParaRPr lang="en-US" sz="1200" dirty="0">
                        <a:effectLst/>
                      </a:endParaRPr>
                    </a:p>
                    <a:p>
                      <a:pPr marL="0" marR="0">
                        <a:spcBef>
                          <a:spcPts val="100"/>
                        </a:spcBef>
                        <a:spcAft>
                          <a:spcPts val="200"/>
                        </a:spcAft>
                      </a:pPr>
                      <a:r>
                        <a:rPr lang="en-US" sz="1100" b="1" dirty="0">
                          <a:effectLst/>
                        </a:rPr>
                        <a:t>unlike</a:t>
                      </a:r>
                      <a:r>
                        <a:rPr lang="en-US" sz="1100" dirty="0">
                          <a:effectLst/>
                        </a:rPr>
                        <a:t> the traditional way where we had to call or text and ask for doctor’s availability</a:t>
                      </a:r>
                      <a:endParaRPr lang="en-US" sz="1200" dirty="0">
                        <a:effectLst/>
                      </a:endParaRPr>
                    </a:p>
                    <a:p>
                      <a:pPr marL="0" marR="0">
                        <a:spcBef>
                          <a:spcPts val="100"/>
                        </a:spcBef>
                        <a:spcAft>
                          <a:spcPts val="200"/>
                        </a:spcAft>
                      </a:pPr>
                      <a:r>
                        <a:rPr lang="en-US" sz="1100" b="1" dirty="0">
                          <a:effectLst/>
                        </a:rPr>
                        <a:t>our </a:t>
                      </a:r>
                      <a:r>
                        <a:rPr lang="en-US" sz="1100" b="1" dirty="0" err="1">
                          <a:effectLst/>
                        </a:rPr>
                        <a:t>cura</a:t>
                      </a:r>
                      <a:r>
                        <a:rPr lang="en-US" sz="1100" b="1" dirty="0">
                          <a:effectLst/>
                        </a:rPr>
                        <a:t> app </a:t>
                      </a:r>
                      <a:r>
                        <a:rPr lang="en-US" sz="1100" dirty="0"/>
                        <a:t>is a tool that collects data about patients, doctors, staff, hospital administrative details in one software</a:t>
                      </a:r>
                      <a:r>
                        <a:rPr lang="en-US" sz="1100" dirty="0">
                          <a:effectLst/>
                        </a:rPr>
                        <a:t>.</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21421210"/>
                  </a:ext>
                </a:extLst>
              </a:tr>
              <a:tr h="72722">
                <a:tc gridSpan="2">
                  <a:txBody>
                    <a:bodyPr/>
                    <a:lstStyle/>
                    <a:p>
                      <a:pPr marL="0" marR="0" indent="45720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88004483"/>
                  </a:ext>
                </a:extLst>
              </a:tr>
              <a:tr h="805269">
                <a:tc>
                  <a:txBody>
                    <a:bodyPr/>
                    <a:lstStyle/>
                    <a:p>
                      <a:pPr marL="0" marR="0">
                        <a:spcBef>
                          <a:spcPts val="100"/>
                        </a:spcBef>
                        <a:spcAft>
                          <a:spcPts val="200"/>
                        </a:spcAft>
                      </a:pPr>
                      <a:r>
                        <a:rPr lang="en-US" sz="1100">
                          <a:effectLst/>
                        </a:rPr>
                        <a:t>Benefit Outcomes:</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spcBef>
                          <a:spcPts val="100"/>
                        </a:spcBef>
                        <a:spcAft>
                          <a:spcPts val="200"/>
                        </a:spcAft>
                        <a:buFont typeface="Arial" panose="020B0604020202020204" pitchFamily="34" charset="0"/>
                        <a:buChar char="●"/>
                      </a:pPr>
                      <a:r>
                        <a:rPr lang="en-US" sz="1100" dirty="0">
                          <a:effectLst/>
                        </a:rPr>
                        <a:t>Patients can book appointments with particular Doctor according to their preferred date and time . </a:t>
                      </a:r>
                    </a:p>
                    <a:p>
                      <a:pPr marL="342900" marR="0" lvl="0" indent="-342900">
                        <a:spcBef>
                          <a:spcPts val="100"/>
                        </a:spcBef>
                        <a:spcAft>
                          <a:spcPts val="200"/>
                        </a:spcAft>
                        <a:buFont typeface="Arial" panose="020B0604020202020204" pitchFamily="34" charset="0"/>
                        <a:buChar char="●"/>
                      </a:pPr>
                      <a:r>
                        <a:rPr lang="en-US" sz="1100" dirty="0">
                          <a:effectLst/>
                        </a:rPr>
                        <a:t>Doctors can see the appointment list of patients and schedule his duties at hospital .</a:t>
                      </a:r>
                      <a:endParaRPr lang="en-US" sz="1200" dirty="0">
                        <a:effectLst/>
                        <a:latin typeface="Noto Sans Symbols"/>
                        <a:ea typeface="Noto Sans Symbols"/>
                        <a:cs typeface="Noto Sans Symbols"/>
                      </a:endParaRPr>
                    </a:p>
                  </a:txBody>
                  <a:tcPr marL="68580" marR="68580" marT="0" marB="0"/>
                </a:tc>
                <a:extLst>
                  <a:ext uri="{0D108BD9-81ED-4DB2-BD59-A6C34878D82A}">
                    <a16:rowId xmlns:a16="http://schemas.microsoft.com/office/drawing/2014/main" val="3268316107"/>
                  </a:ext>
                </a:extLst>
              </a:tr>
              <a:tr h="248941">
                <a:tc>
                  <a:txBody>
                    <a:bodyPr/>
                    <a:lstStyle/>
                    <a:p>
                      <a:pPr marL="0" marR="0">
                        <a:spcBef>
                          <a:spcPts val="100"/>
                        </a:spcBef>
                        <a:spcAft>
                          <a:spcPts val="200"/>
                        </a:spcAft>
                      </a:pPr>
                      <a:r>
                        <a:rPr lang="en-US" sz="1100">
                          <a:effectLst/>
                        </a:rPr>
                        <a:t>GitHub Wiki:</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200" dirty="0">
                          <a:solidFill>
                            <a:schemeClr val="tx1"/>
                          </a:solidFill>
                          <a:effectLst/>
                          <a:hlinkClick r:id="rId2">
                            <a:extLst>
                              <a:ext uri="{A12FA001-AC4F-418D-AE19-62706E023703}">
                                <ahyp:hlinkClr xmlns:ahyp="http://schemas.microsoft.com/office/drawing/2018/hyperlinkcolor" val="tx"/>
                              </a:ext>
                            </a:extLst>
                          </a:hlinkClick>
                        </a:rPr>
                        <a:t>https://github.com/htmw/HMS/wiki</a:t>
                      </a:r>
                      <a:endParaRPr lang="en-US" sz="1200" dirty="0">
                        <a:solidFill>
                          <a:schemeClr val="tx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57886942"/>
                  </a:ext>
                </a:extLst>
              </a:tr>
            </a:tbl>
          </a:graphicData>
        </a:graphic>
      </p:graphicFrame>
      <p:sp>
        <p:nvSpPr>
          <p:cNvPr id="5" name="Rectangle 1">
            <a:hlinkClick r:id="rId3"/>
            <a:extLst>
              <a:ext uri="{FF2B5EF4-FFF2-40B4-BE49-F238E27FC236}">
                <a16:creationId xmlns:a16="http://schemas.microsoft.com/office/drawing/2014/main" id="{F7D699A6-D6B3-241D-4EB4-52AED779C2F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69951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0565-223F-5FC0-5896-B5D1AF965E3A}"/>
              </a:ext>
            </a:extLst>
          </p:cNvPr>
          <p:cNvSpPr>
            <a:spLocks noGrp="1"/>
          </p:cNvSpPr>
          <p:nvPr>
            <p:ph type="title"/>
          </p:nvPr>
        </p:nvSpPr>
        <p:spPr>
          <a:xfrm>
            <a:off x="1261872" y="365760"/>
            <a:ext cx="9446768" cy="1026160"/>
          </a:xfrm>
        </p:spPr>
        <p:txBody>
          <a:bodyPr>
            <a:normAutofit/>
          </a:bodyPr>
          <a:lstStyle/>
          <a:p>
            <a:pPr algn="ctr"/>
            <a:r>
              <a:rPr lang="en-US" dirty="0"/>
              <a:t>Team Working Agreement</a:t>
            </a:r>
          </a:p>
        </p:txBody>
      </p:sp>
      <p:pic>
        <p:nvPicPr>
          <p:cNvPr id="11" name="Content Placeholder 10" descr="Text&#10;&#10;Description automatically generated with medium confidence">
            <a:extLst>
              <a:ext uri="{FF2B5EF4-FFF2-40B4-BE49-F238E27FC236}">
                <a16:creationId xmlns:a16="http://schemas.microsoft.com/office/drawing/2014/main" id="{25E9F7CD-2036-50AD-D050-B85CAF815433}"/>
              </a:ext>
            </a:extLst>
          </p:cNvPr>
          <p:cNvPicPr>
            <a:picLocks noGrp="1" noChangeAspect="1"/>
          </p:cNvPicPr>
          <p:nvPr>
            <p:ph sz="half" idx="2"/>
          </p:nvPr>
        </p:nvPicPr>
        <p:blipFill>
          <a:blip r:embed="rId2"/>
          <a:stretch>
            <a:fillRect/>
          </a:stretch>
        </p:blipFill>
        <p:spPr>
          <a:xfrm>
            <a:off x="783965" y="1910080"/>
            <a:ext cx="5125039" cy="4582160"/>
          </a:xfrm>
        </p:spPr>
      </p:pic>
      <p:pic>
        <p:nvPicPr>
          <p:cNvPr id="13" name="Content Placeholder 12" descr="Text&#10;&#10;Description automatically generated">
            <a:extLst>
              <a:ext uri="{FF2B5EF4-FFF2-40B4-BE49-F238E27FC236}">
                <a16:creationId xmlns:a16="http://schemas.microsoft.com/office/drawing/2014/main" id="{B4D93B04-B7AC-73A5-A76F-B7F6C6E4893D}"/>
              </a:ext>
            </a:extLst>
          </p:cNvPr>
          <p:cNvPicPr>
            <a:picLocks noGrp="1" noChangeAspect="1"/>
          </p:cNvPicPr>
          <p:nvPr>
            <p:ph sz="quarter" idx="4"/>
          </p:nvPr>
        </p:nvPicPr>
        <p:blipFill>
          <a:blip r:embed="rId3"/>
          <a:stretch>
            <a:fillRect/>
          </a:stretch>
        </p:blipFill>
        <p:spPr>
          <a:xfrm>
            <a:off x="6580445" y="1818640"/>
            <a:ext cx="4828399" cy="4582160"/>
          </a:xfrm>
        </p:spPr>
      </p:pic>
    </p:spTree>
    <p:extLst>
      <p:ext uri="{BB962C8B-B14F-4D97-AF65-F5344CB8AC3E}">
        <p14:creationId xmlns:p14="http://schemas.microsoft.com/office/powerpoint/2010/main" val="332537114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71af3243-3dd4-4a8d-8c0d-dd76da1f02a5"/>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30e9df3-be65-4c73-a93b-d1236ebd677e"/>
    <ds:schemaRef ds:uri="http://purl.org/dc/terms/"/>
    <ds:schemaRef ds:uri="16c05727-aa75-4e4a-9b5f-8a80a1165891"/>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16223</TotalTime>
  <Words>2708</Words>
  <Application>Microsoft Office PowerPoint</Application>
  <PresentationFormat>Widescreen</PresentationFormat>
  <Paragraphs>437</Paragraphs>
  <Slides>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Century Schoolbook</vt:lpstr>
      <vt:lpstr>Noto Sans Symbols</vt:lpstr>
      <vt:lpstr>Times New Roman</vt:lpstr>
      <vt:lpstr>TimesNewRomanPSMT</vt:lpstr>
      <vt:lpstr>Tw Cen MT</vt:lpstr>
      <vt:lpstr>Droplet</vt:lpstr>
      <vt:lpstr>CURA-HMS</vt:lpstr>
      <vt:lpstr>AGENDA</vt:lpstr>
      <vt:lpstr>Agenda</vt:lpstr>
      <vt:lpstr>MEET OUR TEAM</vt:lpstr>
      <vt:lpstr>MEET OUR TEAM</vt:lpstr>
      <vt:lpstr>Improvements made from Professor Feedback</vt:lpstr>
      <vt:lpstr>PowerPoint Presentation</vt:lpstr>
      <vt:lpstr>Project Description</vt:lpstr>
      <vt:lpstr>Team Working Agreement</vt:lpstr>
      <vt:lpstr>Personas</vt:lpstr>
      <vt:lpstr>Persona 1</vt:lpstr>
      <vt:lpstr>Persona 2</vt:lpstr>
      <vt:lpstr>Persona 3</vt:lpstr>
      <vt:lpstr>Minimum Viable Product (MVP)</vt:lpstr>
      <vt:lpstr>TECHNOLOGIES</vt:lpstr>
      <vt:lpstr>                      Algorithm</vt:lpstr>
      <vt:lpstr>ID3 ALGORITHM</vt:lpstr>
      <vt:lpstr>ID3 ALGORITHM</vt:lpstr>
      <vt:lpstr> Diagrams</vt:lpstr>
      <vt:lpstr>PowerPoint Presentation</vt:lpstr>
      <vt:lpstr>PowerPoint Presentation</vt:lpstr>
      <vt:lpstr>PowerPoint Presentation</vt:lpstr>
      <vt:lpstr>PowerPoint Presentation</vt:lpstr>
      <vt:lpstr>PowerPoint Presentation</vt:lpstr>
      <vt:lpstr>SPRINT 6 RECAP</vt:lpstr>
      <vt:lpstr>PRODUCT BACKLOG  </vt:lpstr>
      <vt:lpstr>  Product Backlog</vt:lpstr>
      <vt:lpstr>  Product Backlog</vt:lpstr>
      <vt:lpstr>SPRINT 7 BACKLOG</vt:lpstr>
      <vt:lpstr>Sprint 7 Backlog</vt:lpstr>
      <vt:lpstr>User Stories &amp;Acceptance criteria</vt:lpstr>
      <vt:lpstr>PowerPoint Presentation</vt:lpstr>
      <vt:lpstr>TEST CASES</vt:lpstr>
      <vt:lpstr>Test Cases</vt:lpstr>
      <vt:lpstr>Test Cases</vt:lpstr>
      <vt:lpstr>Stories Completed and Stories Not CompleteD</vt:lpstr>
      <vt:lpstr>METRICS</vt:lpstr>
      <vt:lpstr>PowerPoint Presentation</vt:lpstr>
      <vt:lpstr>PowerPoint Presentation</vt:lpstr>
      <vt:lpstr>PowerPoint Presentation</vt:lpstr>
      <vt:lpstr>Retrospective</vt:lpstr>
      <vt:lpstr>What went well??</vt:lpstr>
      <vt:lpstr>What didn’t go well??   </vt:lpstr>
      <vt:lpstr>      What needs improvement? </vt:lpstr>
      <vt:lpstr>Stories Planned and Committed for Sprint 8</vt:lpstr>
      <vt:lpstr>Application Screenshots</vt:lpstr>
      <vt:lpstr>HOME PAGE</vt:lpstr>
      <vt:lpstr>ADMIN PANEL</vt:lpstr>
      <vt:lpstr>Doctor PANEL</vt:lpstr>
      <vt:lpstr>Register &amp; Login Screen</vt:lpstr>
      <vt:lpstr>Appointment Screen</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Tej Koribilli</dc:creator>
  <cp:lastModifiedBy>Kaluvala, Mr. Kuldeep Raj</cp:lastModifiedBy>
  <cp:revision>569</cp:revision>
  <dcterms:created xsi:type="dcterms:W3CDTF">2022-11-15T01:54:28Z</dcterms:created>
  <dcterms:modified xsi:type="dcterms:W3CDTF">2023-04-04T05:49:53Z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